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0" r:id="rId37"/>
    <p:sldId id="293" r:id="rId38"/>
    <p:sldId id="294" r:id="rId39"/>
    <p:sldId id="296" r:id="rId40"/>
    <p:sldId id="29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지수" userId="3621c5e3494d2d84" providerId="LiveId" clId="{9003DE07-FD05-449F-916E-103A26FC662B}"/>
    <pc:docChg chg="undo custSel addSld delSld modSld sldOrd">
      <pc:chgData name="박 지수" userId="3621c5e3494d2d84" providerId="LiveId" clId="{9003DE07-FD05-449F-916E-103A26FC662B}" dt="2022-01-08T09:41:27.997" v="21559"/>
      <pc:docMkLst>
        <pc:docMk/>
      </pc:docMkLst>
      <pc:sldChg chg="modSp">
        <pc:chgData name="박 지수" userId="3621c5e3494d2d84" providerId="LiveId" clId="{9003DE07-FD05-449F-916E-103A26FC662B}" dt="2022-01-05T01:11:07.144" v="52"/>
        <pc:sldMkLst>
          <pc:docMk/>
          <pc:sldMk cId="3293474510" sldId="256"/>
        </pc:sldMkLst>
        <pc:spChg chg="mod">
          <ac:chgData name="박 지수" userId="3621c5e3494d2d84" providerId="LiveId" clId="{9003DE07-FD05-449F-916E-103A26FC662B}" dt="2022-01-05T01:11:07.144" v="52"/>
          <ac:spMkLst>
            <pc:docMk/>
            <pc:sldMk cId="3293474510" sldId="256"/>
            <ac:spMk id="3" creationId="{42C2D79D-37B3-4020-ABE8-3B3CF2032A07}"/>
          </ac:spMkLst>
        </pc:spChg>
      </pc:sldChg>
      <pc:sldChg chg="addSp modSp new del mod">
        <pc:chgData name="박 지수" userId="3621c5e3494d2d84" providerId="LiveId" clId="{9003DE07-FD05-449F-916E-103A26FC662B}" dt="2022-01-05T01:27:55.707" v="654" actId="47"/>
        <pc:sldMkLst>
          <pc:docMk/>
          <pc:sldMk cId="2723843682" sldId="257"/>
        </pc:sldMkLst>
        <pc:spChg chg="mod">
          <ac:chgData name="박 지수" userId="3621c5e3494d2d84" providerId="LiveId" clId="{9003DE07-FD05-449F-916E-103A26FC662B}" dt="2022-01-05T01:23:27.976" v="537" actId="14100"/>
          <ac:spMkLst>
            <pc:docMk/>
            <pc:sldMk cId="2723843682" sldId="257"/>
            <ac:spMk id="2" creationId="{46B84BCE-4805-4F84-8562-9879DEBFD873}"/>
          </ac:spMkLst>
        </pc:spChg>
        <pc:spChg chg="mod">
          <ac:chgData name="박 지수" userId="3621c5e3494d2d84" providerId="LiveId" clId="{9003DE07-FD05-449F-916E-103A26FC662B}" dt="2022-01-05T01:23:30.469" v="538" actId="1076"/>
          <ac:spMkLst>
            <pc:docMk/>
            <pc:sldMk cId="2723843682" sldId="257"/>
            <ac:spMk id="3" creationId="{7A600231-0C57-497F-849C-F2A2F37727D0}"/>
          </ac:spMkLst>
        </pc:spChg>
        <pc:picChg chg="add mod">
          <ac:chgData name="박 지수" userId="3621c5e3494d2d84" providerId="LiveId" clId="{9003DE07-FD05-449F-916E-103A26FC662B}" dt="2022-01-05T01:21:02.406" v="155" actId="1076"/>
          <ac:picMkLst>
            <pc:docMk/>
            <pc:sldMk cId="2723843682" sldId="257"/>
            <ac:picMk id="5" creationId="{68D05572-87C5-40A1-A6C0-973F05B2E9B5}"/>
          </ac:picMkLst>
        </pc:picChg>
        <pc:picChg chg="add mod">
          <ac:chgData name="박 지수" userId="3621c5e3494d2d84" providerId="LiveId" clId="{9003DE07-FD05-449F-916E-103A26FC662B}" dt="2022-01-05T01:21:32.716" v="158" actId="1076"/>
          <ac:picMkLst>
            <pc:docMk/>
            <pc:sldMk cId="2723843682" sldId="257"/>
            <ac:picMk id="7" creationId="{3A6D8CD2-9223-4F13-ACCF-ABD20807179F}"/>
          </ac:picMkLst>
        </pc:picChg>
      </pc:sldChg>
      <pc:sldChg chg="new del">
        <pc:chgData name="박 지수" userId="3621c5e3494d2d84" providerId="LiveId" clId="{9003DE07-FD05-449F-916E-103A26FC662B}" dt="2022-01-05T01:01:37.442" v="2" actId="47"/>
        <pc:sldMkLst>
          <pc:docMk/>
          <pc:sldMk cId="3258330811" sldId="257"/>
        </pc:sldMkLst>
      </pc:sldChg>
      <pc:sldChg chg="addSp delSp modSp mod">
        <pc:chgData name="박 지수" userId="3621c5e3494d2d84" providerId="LiveId" clId="{9003DE07-FD05-449F-916E-103A26FC662B}" dt="2022-01-05T01:33:38.981" v="1122" actId="478"/>
        <pc:sldMkLst>
          <pc:docMk/>
          <pc:sldMk cId="584526521" sldId="258"/>
        </pc:sldMkLst>
        <pc:spChg chg="del mod">
          <ac:chgData name="박 지수" userId="3621c5e3494d2d84" providerId="LiveId" clId="{9003DE07-FD05-449F-916E-103A26FC662B}" dt="2022-01-05T01:33:36.055" v="1120" actId="478"/>
          <ac:spMkLst>
            <pc:docMk/>
            <pc:sldMk cId="584526521" sldId="258"/>
            <ac:spMk id="2" creationId="{46B84BCE-4805-4F84-8562-9879DEBFD873}"/>
          </ac:spMkLst>
        </pc:spChg>
        <pc:spChg chg="mod">
          <ac:chgData name="박 지수" userId="3621c5e3494d2d84" providerId="LiveId" clId="{9003DE07-FD05-449F-916E-103A26FC662B}" dt="2022-01-05T01:27:22.384" v="651" actId="20577"/>
          <ac:spMkLst>
            <pc:docMk/>
            <pc:sldMk cId="584526521" sldId="258"/>
            <ac:spMk id="3" creationId="{7A600231-0C57-497F-849C-F2A2F37727D0}"/>
          </ac:spMkLst>
        </pc:spChg>
        <pc:spChg chg="add del mod">
          <ac:chgData name="박 지수" userId="3621c5e3494d2d84" providerId="LiveId" clId="{9003DE07-FD05-449F-916E-103A26FC662B}" dt="2022-01-05T01:33:38.981" v="1122" actId="478"/>
          <ac:spMkLst>
            <pc:docMk/>
            <pc:sldMk cId="584526521" sldId="258"/>
            <ac:spMk id="9" creationId="{1D4CEC91-B699-4FE9-8CD1-06E1B2FEB812}"/>
          </ac:spMkLst>
        </pc:spChg>
        <pc:spChg chg="add mod">
          <ac:chgData name="박 지수" userId="3621c5e3494d2d84" providerId="LiveId" clId="{9003DE07-FD05-449F-916E-103A26FC662B}" dt="2022-01-05T01:33:36.271" v="1121"/>
          <ac:spMkLst>
            <pc:docMk/>
            <pc:sldMk cId="584526521" sldId="258"/>
            <ac:spMk id="10" creationId="{7F84962F-1844-4E7C-B61E-FBEDF6315E89}"/>
          </ac:spMkLst>
        </pc:spChg>
        <pc:picChg chg="add del mod">
          <ac:chgData name="박 지수" userId="3621c5e3494d2d84" providerId="LiveId" clId="{9003DE07-FD05-449F-916E-103A26FC662B}" dt="2022-01-05T01:28:16.452" v="661" actId="478"/>
          <ac:picMkLst>
            <pc:docMk/>
            <pc:sldMk cId="584526521" sldId="258"/>
            <ac:picMk id="6" creationId="{A8F3B21F-81C1-4332-BEE4-8594509F9457}"/>
          </ac:picMkLst>
        </pc:picChg>
      </pc:sldChg>
      <pc:sldChg chg="new del">
        <pc:chgData name="박 지수" userId="3621c5e3494d2d84" providerId="LiveId" clId="{9003DE07-FD05-449F-916E-103A26FC662B}" dt="2022-01-05T01:01:38.244" v="3" actId="47"/>
        <pc:sldMkLst>
          <pc:docMk/>
          <pc:sldMk cId="1510746809" sldId="258"/>
        </pc:sldMkLst>
      </pc:sldChg>
      <pc:sldChg chg="delSp modSp mod">
        <pc:chgData name="박 지수" userId="3621c5e3494d2d84" providerId="LiveId" clId="{9003DE07-FD05-449F-916E-103A26FC662B}" dt="2022-01-05T01:33:30.224" v="1119" actId="14100"/>
        <pc:sldMkLst>
          <pc:docMk/>
          <pc:sldMk cId="2604383552" sldId="259"/>
        </pc:sldMkLst>
        <pc:spChg chg="mod">
          <ac:chgData name="박 지수" userId="3621c5e3494d2d84" providerId="LiveId" clId="{9003DE07-FD05-449F-916E-103A26FC662B}" dt="2022-01-05T01:33:30.224" v="1119" actId="14100"/>
          <ac:spMkLst>
            <pc:docMk/>
            <pc:sldMk cId="2604383552" sldId="259"/>
            <ac:spMk id="2" creationId="{46B84BCE-4805-4F84-8562-9879DEBFD873}"/>
          </ac:spMkLst>
        </pc:spChg>
        <pc:picChg chg="del">
          <ac:chgData name="박 지수" userId="3621c5e3494d2d84" providerId="LiveId" clId="{9003DE07-FD05-449F-916E-103A26FC662B}" dt="2022-01-05T01:28:10.387" v="658" actId="478"/>
          <ac:picMkLst>
            <pc:docMk/>
            <pc:sldMk cId="2604383552" sldId="259"/>
            <ac:picMk id="5" creationId="{68D05572-87C5-40A1-A6C0-973F05B2E9B5}"/>
          </ac:picMkLst>
        </pc:picChg>
        <pc:picChg chg="mod">
          <ac:chgData name="박 지수" userId="3621c5e3494d2d84" providerId="LiveId" clId="{9003DE07-FD05-449F-916E-103A26FC662B}" dt="2022-01-05T01:28:14.215" v="660" actId="14100"/>
          <ac:picMkLst>
            <pc:docMk/>
            <pc:sldMk cId="2604383552" sldId="259"/>
            <ac:picMk id="6" creationId="{A8F3B21F-81C1-4332-BEE4-8594509F9457}"/>
          </ac:picMkLst>
        </pc:picChg>
        <pc:picChg chg="del">
          <ac:chgData name="박 지수" userId="3621c5e3494d2d84" providerId="LiveId" clId="{9003DE07-FD05-449F-916E-103A26FC662B}" dt="2022-01-05T01:28:09.798" v="657" actId="478"/>
          <ac:picMkLst>
            <pc:docMk/>
            <pc:sldMk cId="2604383552" sldId="259"/>
            <ac:picMk id="7" creationId="{3A6D8CD2-9223-4F13-ACCF-ABD20807179F}"/>
          </ac:picMkLst>
        </pc:picChg>
      </pc:sldChg>
      <pc:sldChg chg="new del">
        <pc:chgData name="박 지수" userId="3621c5e3494d2d84" providerId="LiveId" clId="{9003DE07-FD05-449F-916E-103A26FC662B}" dt="2022-01-05T01:28:59.069" v="663" actId="47"/>
        <pc:sldMkLst>
          <pc:docMk/>
          <pc:sldMk cId="562811364" sldId="260"/>
        </pc:sldMkLst>
      </pc:sldChg>
      <pc:sldChg chg="addSp delSp modSp add mod">
        <pc:chgData name="박 지수" userId="3621c5e3494d2d84" providerId="LiveId" clId="{9003DE07-FD05-449F-916E-103A26FC662B}" dt="2022-01-05T01:33:44.308" v="1125"/>
        <pc:sldMkLst>
          <pc:docMk/>
          <pc:sldMk cId="2312545770" sldId="260"/>
        </pc:sldMkLst>
        <pc:spChg chg="del">
          <ac:chgData name="박 지수" userId="3621c5e3494d2d84" providerId="LiveId" clId="{9003DE07-FD05-449F-916E-103A26FC662B}" dt="2022-01-05T01:33:41.921" v="1123" actId="478"/>
          <ac:spMkLst>
            <pc:docMk/>
            <pc:sldMk cId="2312545770" sldId="260"/>
            <ac:spMk id="2" creationId="{46B84BCE-4805-4F84-8562-9879DEBFD873}"/>
          </ac:spMkLst>
        </pc:spChg>
        <pc:spChg chg="mod">
          <ac:chgData name="박 지수" userId="3621c5e3494d2d84" providerId="LiveId" clId="{9003DE07-FD05-449F-916E-103A26FC662B}" dt="2022-01-05T01:31:29.930" v="963" actId="20577"/>
          <ac:spMkLst>
            <pc:docMk/>
            <pc:sldMk cId="2312545770" sldId="260"/>
            <ac:spMk id="3" creationId="{7A600231-0C57-497F-849C-F2A2F37727D0}"/>
          </ac:spMkLst>
        </pc:spChg>
        <pc:spChg chg="add del mod">
          <ac:chgData name="박 지수" userId="3621c5e3494d2d84" providerId="LiveId" clId="{9003DE07-FD05-449F-916E-103A26FC662B}" dt="2022-01-05T01:29:36.460" v="675"/>
          <ac:spMkLst>
            <pc:docMk/>
            <pc:sldMk cId="2312545770" sldId="260"/>
            <ac:spMk id="8" creationId="{6ECEDE07-B79E-472E-BCD9-6732D304942A}"/>
          </ac:spMkLst>
        </pc:spChg>
        <pc:spChg chg="add mod">
          <ac:chgData name="박 지수" userId="3621c5e3494d2d84" providerId="LiveId" clId="{9003DE07-FD05-449F-916E-103A26FC662B}" dt="2022-01-05T01:31:14.491" v="919" actId="164"/>
          <ac:spMkLst>
            <pc:docMk/>
            <pc:sldMk cId="2312545770" sldId="260"/>
            <ac:spMk id="11" creationId="{7E46520B-7777-4972-98C0-EDCEDBEF3476}"/>
          </ac:spMkLst>
        </pc:spChg>
        <pc:spChg chg="add del mod">
          <ac:chgData name="박 지수" userId="3621c5e3494d2d84" providerId="LiveId" clId="{9003DE07-FD05-449F-916E-103A26FC662B}" dt="2022-01-05T01:33:43.192" v="1124" actId="478"/>
          <ac:spMkLst>
            <pc:docMk/>
            <pc:sldMk cId="2312545770" sldId="260"/>
            <ac:spMk id="14" creationId="{86C9868D-3CAB-4989-96A0-DCD3B39C383D}"/>
          </ac:spMkLst>
        </pc:spChg>
        <pc:spChg chg="add mod">
          <ac:chgData name="박 지수" userId="3621c5e3494d2d84" providerId="LiveId" clId="{9003DE07-FD05-449F-916E-103A26FC662B}" dt="2022-01-05T01:33:44.308" v="1125"/>
          <ac:spMkLst>
            <pc:docMk/>
            <pc:sldMk cId="2312545770" sldId="260"/>
            <ac:spMk id="15" creationId="{B1BCD847-570D-40CF-9EE8-61C7E4CF5446}"/>
          </ac:spMkLst>
        </pc:spChg>
        <pc:grpChg chg="add mod">
          <ac:chgData name="박 지수" userId="3621c5e3494d2d84" providerId="LiveId" clId="{9003DE07-FD05-449F-916E-103A26FC662B}" dt="2022-01-05T01:31:14.491" v="919" actId="164"/>
          <ac:grpSpMkLst>
            <pc:docMk/>
            <pc:sldMk cId="2312545770" sldId="260"/>
            <ac:grpSpMk id="12" creationId="{E8CAB981-14F8-491F-BB42-E94C3605344B}"/>
          </ac:grpSpMkLst>
        </pc:grpChg>
        <pc:picChg chg="del">
          <ac:chgData name="박 지수" userId="3621c5e3494d2d84" providerId="LiveId" clId="{9003DE07-FD05-449F-916E-103A26FC662B}" dt="2022-01-05T01:29:11.430" v="666" actId="478"/>
          <ac:picMkLst>
            <pc:docMk/>
            <pc:sldMk cId="2312545770" sldId="260"/>
            <ac:picMk id="5" creationId="{68D05572-87C5-40A1-A6C0-973F05B2E9B5}"/>
          </ac:picMkLst>
        </pc:picChg>
        <pc:picChg chg="add del mod">
          <ac:chgData name="박 지수" userId="3621c5e3494d2d84" providerId="LiveId" clId="{9003DE07-FD05-449F-916E-103A26FC662B}" dt="2022-01-05T01:29:48.034" v="677" actId="478"/>
          <ac:picMkLst>
            <pc:docMk/>
            <pc:sldMk cId="2312545770" sldId="260"/>
            <ac:picMk id="6" creationId="{CB934E18-2062-44C3-B1BE-229E0860C9D9}"/>
          </ac:picMkLst>
        </pc:picChg>
        <pc:picChg chg="del">
          <ac:chgData name="박 지수" userId="3621c5e3494d2d84" providerId="LiveId" clId="{9003DE07-FD05-449F-916E-103A26FC662B}" dt="2022-01-05T01:29:12.170" v="667" actId="478"/>
          <ac:picMkLst>
            <pc:docMk/>
            <pc:sldMk cId="2312545770" sldId="260"/>
            <ac:picMk id="7" creationId="{3A6D8CD2-9223-4F13-ACCF-ABD20807179F}"/>
          </ac:picMkLst>
        </pc:picChg>
        <pc:picChg chg="add mod">
          <ac:chgData name="박 지수" userId="3621c5e3494d2d84" providerId="LiveId" clId="{9003DE07-FD05-449F-916E-103A26FC662B}" dt="2022-01-05T01:31:14.491" v="919" actId="164"/>
          <ac:picMkLst>
            <pc:docMk/>
            <pc:sldMk cId="2312545770" sldId="260"/>
            <ac:picMk id="10" creationId="{589FE133-FA40-42BE-9FFE-22290C95637F}"/>
          </ac:picMkLst>
        </pc:picChg>
      </pc:sldChg>
      <pc:sldChg chg="new del">
        <pc:chgData name="박 지수" userId="3621c5e3494d2d84" providerId="LiveId" clId="{9003DE07-FD05-449F-916E-103A26FC662B}" dt="2022-01-05T01:31:39.088" v="965" actId="47"/>
        <pc:sldMkLst>
          <pc:docMk/>
          <pc:sldMk cId="3156250470" sldId="261"/>
        </pc:sldMkLst>
      </pc:sldChg>
      <pc:sldChg chg="addSp delSp modSp mod">
        <pc:chgData name="박 지수" userId="3621c5e3494d2d84" providerId="LiveId" clId="{9003DE07-FD05-449F-916E-103A26FC662B}" dt="2022-01-05T01:35:10.380" v="1492" actId="14100"/>
        <pc:sldMkLst>
          <pc:docMk/>
          <pc:sldMk cId="3405185489" sldId="261"/>
        </pc:sldMkLst>
        <pc:spChg chg="del">
          <ac:chgData name="박 지수" userId="3621c5e3494d2d84" providerId="LiveId" clId="{9003DE07-FD05-449F-916E-103A26FC662B}" dt="2022-01-05T01:33:52.870" v="1128" actId="478"/>
          <ac:spMkLst>
            <pc:docMk/>
            <pc:sldMk cId="3405185489" sldId="261"/>
            <ac:spMk id="2" creationId="{46B84BCE-4805-4F84-8562-9879DEBFD873}"/>
          </ac:spMkLst>
        </pc:spChg>
        <pc:spChg chg="mod">
          <ac:chgData name="박 지수" userId="3621c5e3494d2d84" providerId="LiveId" clId="{9003DE07-FD05-449F-916E-103A26FC662B}" dt="2022-01-05T01:35:06.419" v="1490" actId="20577"/>
          <ac:spMkLst>
            <pc:docMk/>
            <pc:sldMk cId="3405185489" sldId="261"/>
            <ac:spMk id="3" creationId="{7A600231-0C57-497F-849C-F2A2F37727D0}"/>
          </ac:spMkLst>
        </pc:spChg>
        <pc:spChg chg="add del mod">
          <ac:chgData name="박 지수" userId="3621c5e3494d2d84" providerId="LiveId" clId="{9003DE07-FD05-449F-916E-103A26FC662B}" dt="2022-01-05T01:33:53.974" v="1129" actId="478"/>
          <ac:spMkLst>
            <pc:docMk/>
            <pc:sldMk cId="3405185489" sldId="261"/>
            <ac:spMk id="9" creationId="{7C5026EB-C5A3-412F-A5D0-07217B9A5356}"/>
          </ac:spMkLst>
        </pc:spChg>
        <pc:spChg chg="add mod">
          <ac:chgData name="박 지수" userId="3621c5e3494d2d84" providerId="LiveId" clId="{9003DE07-FD05-449F-916E-103A26FC662B}" dt="2022-01-05T01:33:56.745" v="1130" actId="1076"/>
          <ac:spMkLst>
            <pc:docMk/>
            <pc:sldMk cId="3405185489" sldId="261"/>
            <ac:spMk id="13" creationId="{2B36C9AC-2B4C-4BF5-BFF5-E6CBDF15DC9F}"/>
          </ac:spMkLst>
        </pc:spChg>
        <pc:grpChg chg="del">
          <ac:chgData name="박 지수" userId="3621c5e3494d2d84" providerId="LiveId" clId="{9003DE07-FD05-449F-916E-103A26FC662B}" dt="2022-01-05T01:31:43.398" v="966" actId="478"/>
          <ac:grpSpMkLst>
            <pc:docMk/>
            <pc:sldMk cId="3405185489" sldId="261"/>
            <ac:grpSpMk id="12" creationId="{E8CAB981-14F8-491F-BB42-E94C3605344B}"/>
          </ac:grpSpMkLst>
        </pc:grpChg>
        <pc:picChg chg="add mod">
          <ac:chgData name="박 지수" userId="3621c5e3494d2d84" providerId="LiveId" clId="{9003DE07-FD05-449F-916E-103A26FC662B}" dt="2022-01-05T01:31:50.787" v="968" actId="1076"/>
          <ac:picMkLst>
            <pc:docMk/>
            <pc:sldMk cId="3405185489" sldId="261"/>
            <ac:picMk id="5" creationId="{5C9574A1-7E82-412C-A816-F4205A9664B5}"/>
          </ac:picMkLst>
        </pc:picChg>
        <pc:picChg chg="add mod">
          <ac:chgData name="박 지수" userId="3621c5e3494d2d84" providerId="LiveId" clId="{9003DE07-FD05-449F-916E-103A26FC662B}" dt="2022-01-05T01:35:10.380" v="1492" actId="14100"/>
          <ac:picMkLst>
            <pc:docMk/>
            <pc:sldMk cId="3405185489" sldId="261"/>
            <ac:picMk id="7" creationId="{E8CFDB7A-36BE-490D-B6F1-AFC2FE486685}"/>
          </ac:picMkLst>
        </pc:picChg>
      </pc:sldChg>
      <pc:sldChg chg="addSp delSp modSp mod">
        <pc:chgData name="박 지수" userId="3621c5e3494d2d84" providerId="LiveId" clId="{9003DE07-FD05-449F-916E-103A26FC662B}" dt="2022-01-05T01:39:37.472" v="1891" actId="478"/>
        <pc:sldMkLst>
          <pc:docMk/>
          <pc:sldMk cId="2062516882" sldId="262"/>
        </pc:sldMkLst>
        <pc:spChg chg="mod">
          <ac:chgData name="박 지수" userId="3621c5e3494d2d84" providerId="LiveId" clId="{9003DE07-FD05-449F-916E-103A26FC662B}" dt="2022-01-05T01:39:24.696" v="1889" actId="20577"/>
          <ac:spMkLst>
            <pc:docMk/>
            <pc:sldMk cId="2062516882" sldId="262"/>
            <ac:spMk id="3" creationId="{7A600231-0C57-497F-849C-F2A2F37727D0}"/>
          </ac:spMkLst>
        </pc:spChg>
        <pc:picChg chg="add mod">
          <ac:chgData name="박 지수" userId="3621c5e3494d2d84" providerId="LiveId" clId="{9003DE07-FD05-449F-916E-103A26FC662B}" dt="2022-01-05T01:37:32.924" v="1505" actId="1076"/>
          <ac:picMkLst>
            <pc:docMk/>
            <pc:sldMk cId="2062516882" sldId="262"/>
            <ac:picMk id="4" creationId="{D655D70F-3D27-4EEF-99FC-5D977347F3DB}"/>
          </ac:picMkLst>
        </pc:picChg>
        <pc:picChg chg="del">
          <ac:chgData name="박 지수" userId="3621c5e3494d2d84" providerId="LiveId" clId="{9003DE07-FD05-449F-916E-103A26FC662B}" dt="2022-01-05T01:36:59.318" v="1493" actId="478"/>
          <ac:picMkLst>
            <pc:docMk/>
            <pc:sldMk cId="2062516882" sldId="262"/>
            <ac:picMk id="5" creationId="{5C9574A1-7E82-412C-A816-F4205A9664B5}"/>
          </ac:picMkLst>
        </pc:picChg>
        <pc:picChg chg="del">
          <ac:chgData name="박 지수" userId="3621c5e3494d2d84" providerId="LiveId" clId="{9003DE07-FD05-449F-916E-103A26FC662B}" dt="2022-01-05T01:37:00.034" v="1494" actId="478"/>
          <ac:picMkLst>
            <pc:docMk/>
            <pc:sldMk cId="2062516882" sldId="262"/>
            <ac:picMk id="7" creationId="{E8CFDB7A-36BE-490D-B6F1-AFC2FE486685}"/>
          </ac:picMkLst>
        </pc:picChg>
        <pc:picChg chg="add mod">
          <ac:chgData name="박 지수" userId="3621c5e3494d2d84" providerId="LiveId" clId="{9003DE07-FD05-449F-916E-103A26FC662B}" dt="2022-01-05T01:37:30.153" v="1504" actId="1076"/>
          <ac:picMkLst>
            <pc:docMk/>
            <pc:sldMk cId="2062516882" sldId="262"/>
            <ac:picMk id="8" creationId="{B63703EA-6C86-4523-9689-5A527E96ED4B}"/>
          </ac:picMkLst>
        </pc:picChg>
        <pc:picChg chg="add mod">
          <ac:chgData name="박 지수" userId="3621c5e3494d2d84" providerId="LiveId" clId="{9003DE07-FD05-449F-916E-103A26FC662B}" dt="2022-01-05T01:37:35.816" v="1506" actId="1076"/>
          <ac:picMkLst>
            <pc:docMk/>
            <pc:sldMk cId="2062516882" sldId="262"/>
            <ac:picMk id="10" creationId="{12A6F5CA-D1D2-44D6-9DB0-5A22E48F8133}"/>
          </ac:picMkLst>
        </pc:picChg>
        <pc:picChg chg="add del">
          <ac:chgData name="박 지수" userId="3621c5e3494d2d84" providerId="LiveId" clId="{9003DE07-FD05-449F-916E-103A26FC662B}" dt="2022-01-05T01:39:37.472" v="1891" actId="478"/>
          <ac:picMkLst>
            <pc:docMk/>
            <pc:sldMk cId="2062516882" sldId="262"/>
            <ac:picMk id="12" creationId="{5E9A07A1-3309-458E-831F-D1D668BFF886}"/>
          </ac:picMkLst>
        </pc:picChg>
      </pc:sldChg>
      <pc:sldChg chg="addSp delSp modSp add mod">
        <pc:chgData name="박 지수" userId="3621c5e3494d2d84" providerId="LiveId" clId="{9003DE07-FD05-449F-916E-103A26FC662B}" dt="2022-01-05T01:46:10.237" v="2306" actId="20577"/>
        <pc:sldMkLst>
          <pc:docMk/>
          <pc:sldMk cId="951657619" sldId="263"/>
        </pc:sldMkLst>
        <pc:spChg chg="del">
          <ac:chgData name="박 지수" userId="3621c5e3494d2d84" providerId="LiveId" clId="{9003DE07-FD05-449F-916E-103A26FC662B}" dt="2022-01-05T01:39:55.539" v="1900" actId="478"/>
          <ac:spMkLst>
            <pc:docMk/>
            <pc:sldMk cId="951657619" sldId="263"/>
            <ac:spMk id="3" creationId="{7A600231-0C57-497F-849C-F2A2F37727D0}"/>
          </ac:spMkLst>
        </pc:spChg>
        <pc:spChg chg="add mod">
          <ac:chgData name="박 지수" userId="3621c5e3494d2d84" providerId="LiveId" clId="{9003DE07-FD05-449F-916E-103A26FC662B}" dt="2022-01-05T01:46:10.237" v="2306" actId="20577"/>
          <ac:spMkLst>
            <pc:docMk/>
            <pc:sldMk cId="951657619" sldId="263"/>
            <ac:spMk id="7" creationId="{1A591D33-A787-4F9E-86A9-D32ACE13D625}"/>
          </ac:spMkLst>
        </pc:spChg>
        <pc:picChg chg="del">
          <ac:chgData name="박 지수" userId="3621c5e3494d2d84" providerId="LiveId" clId="{9003DE07-FD05-449F-916E-103A26FC662B}" dt="2022-01-05T01:39:46.883" v="1895" actId="478"/>
          <ac:picMkLst>
            <pc:docMk/>
            <pc:sldMk cId="951657619" sldId="263"/>
            <ac:picMk id="4" creationId="{D655D70F-3D27-4EEF-99FC-5D977347F3DB}"/>
          </ac:picMkLst>
        </pc:picChg>
        <pc:picChg chg="add mod">
          <ac:chgData name="박 지수" userId="3621c5e3494d2d84" providerId="LiveId" clId="{9003DE07-FD05-449F-916E-103A26FC662B}" dt="2022-01-05T01:40:00.282" v="1902" actId="14100"/>
          <ac:picMkLst>
            <pc:docMk/>
            <pc:sldMk cId="951657619" sldId="263"/>
            <ac:picMk id="5" creationId="{CB6F9DE0-382D-42A6-B0B6-CB01795BC3CC}"/>
          </ac:picMkLst>
        </pc:picChg>
        <pc:picChg chg="del">
          <ac:chgData name="박 지수" userId="3621c5e3494d2d84" providerId="LiveId" clId="{9003DE07-FD05-449F-916E-103A26FC662B}" dt="2022-01-05T01:39:47.478" v="1896" actId="478"/>
          <ac:picMkLst>
            <pc:docMk/>
            <pc:sldMk cId="951657619" sldId="263"/>
            <ac:picMk id="8" creationId="{B63703EA-6C86-4523-9689-5A527E96ED4B}"/>
          </ac:picMkLst>
        </pc:picChg>
        <pc:picChg chg="del">
          <ac:chgData name="박 지수" userId="3621c5e3494d2d84" providerId="LiveId" clId="{9003DE07-FD05-449F-916E-103A26FC662B}" dt="2022-01-05T01:39:47.848" v="1897" actId="478"/>
          <ac:picMkLst>
            <pc:docMk/>
            <pc:sldMk cId="951657619" sldId="263"/>
            <ac:picMk id="10" creationId="{12A6F5CA-D1D2-44D6-9DB0-5A22E48F8133}"/>
          </ac:picMkLst>
        </pc:picChg>
      </pc:sldChg>
      <pc:sldChg chg="new del">
        <pc:chgData name="박 지수" userId="3621c5e3494d2d84" providerId="LiveId" clId="{9003DE07-FD05-449F-916E-103A26FC662B}" dt="2022-01-05T01:39:42.200" v="1893" actId="47"/>
        <pc:sldMkLst>
          <pc:docMk/>
          <pc:sldMk cId="1929595970" sldId="263"/>
        </pc:sldMkLst>
      </pc:sldChg>
      <pc:sldChg chg="addSp delSp modSp mod">
        <pc:chgData name="박 지수" userId="3621c5e3494d2d84" providerId="LiveId" clId="{9003DE07-FD05-449F-916E-103A26FC662B}" dt="2022-01-05T01:54:12.921" v="2647" actId="20577"/>
        <pc:sldMkLst>
          <pc:docMk/>
          <pc:sldMk cId="2721422765" sldId="264"/>
        </pc:sldMkLst>
        <pc:spChg chg="mod">
          <ac:chgData name="박 지수" userId="3621c5e3494d2d84" providerId="LiveId" clId="{9003DE07-FD05-449F-916E-103A26FC662B}" dt="2022-01-05T01:54:12.921" v="2647" actId="20577"/>
          <ac:spMkLst>
            <pc:docMk/>
            <pc:sldMk cId="2721422765" sldId="264"/>
            <ac:spMk id="3" creationId="{7A600231-0C57-497F-849C-F2A2F37727D0}"/>
          </ac:spMkLst>
        </pc:spChg>
        <pc:spChg chg="mod">
          <ac:chgData name="박 지수" userId="3621c5e3494d2d84" providerId="LiveId" clId="{9003DE07-FD05-449F-916E-103A26FC662B}" dt="2022-01-05T01:53:25.824" v="2429"/>
          <ac:spMkLst>
            <pc:docMk/>
            <pc:sldMk cId="2721422765" sldId="264"/>
            <ac:spMk id="13" creationId="{2B36C9AC-2B4C-4BF5-BFF5-E6CBDF15DC9F}"/>
          </ac:spMkLst>
        </pc:spChg>
        <pc:picChg chg="del">
          <ac:chgData name="박 지수" userId="3621c5e3494d2d84" providerId="LiveId" clId="{9003DE07-FD05-449F-916E-103A26FC662B}" dt="2022-01-05T01:51:20.018" v="2308" actId="478"/>
          <ac:picMkLst>
            <pc:docMk/>
            <pc:sldMk cId="2721422765" sldId="264"/>
            <ac:picMk id="4" creationId="{D655D70F-3D27-4EEF-99FC-5D977347F3DB}"/>
          </ac:picMkLst>
        </pc:picChg>
        <pc:picChg chg="add del mod">
          <ac:chgData name="박 지수" userId="3621c5e3494d2d84" providerId="LiveId" clId="{9003DE07-FD05-449F-916E-103A26FC662B}" dt="2022-01-05T01:53:11.803" v="2418" actId="478"/>
          <ac:picMkLst>
            <pc:docMk/>
            <pc:sldMk cId="2721422765" sldId="264"/>
            <ac:picMk id="5" creationId="{311FE38B-F43C-41A6-95E2-B5795187466F}"/>
          </ac:picMkLst>
        </pc:picChg>
        <pc:picChg chg="add mod">
          <ac:chgData name="박 지수" userId="3621c5e3494d2d84" providerId="LiveId" clId="{9003DE07-FD05-449F-916E-103A26FC662B}" dt="2022-01-05T01:53:19.627" v="2422" actId="1076"/>
          <ac:picMkLst>
            <pc:docMk/>
            <pc:sldMk cId="2721422765" sldId="264"/>
            <ac:picMk id="7" creationId="{FCF88726-1FA8-40F2-8C3E-165E9CCD0EA1}"/>
          </ac:picMkLst>
        </pc:picChg>
        <pc:picChg chg="del">
          <ac:chgData name="박 지수" userId="3621c5e3494d2d84" providerId="LiveId" clId="{9003DE07-FD05-449F-916E-103A26FC662B}" dt="2022-01-05T01:51:20.366" v="2309" actId="478"/>
          <ac:picMkLst>
            <pc:docMk/>
            <pc:sldMk cId="2721422765" sldId="264"/>
            <ac:picMk id="8" creationId="{B63703EA-6C86-4523-9689-5A527E96ED4B}"/>
          </ac:picMkLst>
        </pc:picChg>
        <pc:picChg chg="del">
          <ac:chgData name="박 지수" userId="3621c5e3494d2d84" providerId="LiveId" clId="{9003DE07-FD05-449F-916E-103A26FC662B}" dt="2022-01-05T01:51:19.601" v="2307" actId="478"/>
          <ac:picMkLst>
            <pc:docMk/>
            <pc:sldMk cId="2721422765" sldId="264"/>
            <ac:picMk id="10" creationId="{12A6F5CA-D1D2-44D6-9DB0-5A22E48F8133}"/>
          </ac:picMkLst>
        </pc:picChg>
      </pc:sldChg>
      <pc:sldChg chg="addSp delSp modSp add mod">
        <pc:chgData name="박 지수" userId="3621c5e3494d2d84" providerId="LiveId" clId="{9003DE07-FD05-449F-916E-103A26FC662B}" dt="2022-01-05T02:00:10.165" v="2980" actId="1076"/>
        <pc:sldMkLst>
          <pc:docMk/>
          <pc:sldMk cId="1408750440" sldId="265"/>
        </pc:sldMkLst>
        <pc:spChg chg="mod">
          <ac:chgData name="박 지수" userId="3621c5e3494d2d84" providerId="LiveId" clId="{9003DE07-FD05-449F-916E-103A26FC662B}" dt="2022-01-05T01:59:16.082" v="2935" actId="20577"/>
          <ac:spMkLst>
            <pc:docMk/>
            <pc:sldMk cId="1408750440" sldId="265"/>
            <ac:spMk id="3" creationId="{7A600231-0C57-497F-849C-F2A2F37727D0}"/>
          </ac:spMkLst>
        </pc:spChg>
        <pc:spChg chg="add mod">
          <ac:chgData name="박 지수" userId="3621c5e3494d2d84" providerId="LiveId" clId="{9003DE07-FD05-449F-916E-103A26FC662B}" dt="2022-01-05T02:00:10.165" v="2980" actId="1076"/>
          <ac:spMkLst>
            <pc:docMk/>
            <pc:sldMk cId="1408750440" sldId="265"/>
            <ac:spMk id="12" creationId="{0F53A952-DB64-427D-8542-BDA587C9F813}"/>
          </ac:spMkLst>
        </pc:spChg>
        <pc:picChg chg="add del mod">
          <ac:chgData name="박 지수" userId="3621c5e3494d2d84" providerId="LiveId" clId="{9003DE07-FD05-449F-916E-103A26FC662B}" dt="2022-01-05T01:58:05.447" v="2700" actId="478"/>
          <ac:picMkLst>
            <pc:docMk/>
            <pc:sldMk cId="1408750440" sldId="265"/>
            <ac:picMk id="4" creationId="{521C91E9-93D4-4036-A8C2-DCAD232BD814}"/>
          </ac:picMkLst>
        </pc:picChg>
        <pc:picChg chg="add mod">
          <ac:chgData name="박 지수" userId="3621c5e3494d2d84" providerId="LiveId" clId="{9003DE07-FD05-449F-916E-103A26FC662B}" dt="2022-01-05T01:59:33.634" v="2939" actId="1076"/>
          <ac:picMkLst>
            <pc:docMk/>
            <pc:sldMk cId="1408750440" sldId="265"/>
            <ac:picMk id="6" creationId="{245EFA4C-B408-445F-AD77-D234552E4B3E}"/>
          </ac:picMkLst>
        </pc:picChg>
        <pc:picChg chg="del">
          <ac:chgData name="박 지수" userId="3621c5e3494d2d84" providerId="LiveId" clId="{9003DE07-FD05-449F-916E-103A26FC662B}" dt="2022-01-05T01:57:17.587" v="2649" actId="478"/>
          <ac:picMkLst>
            <pc:docMk/>
            <pc:sldMk cId="1408750440" sldId="265"/>
            <ac:picMk id="7" creationId="{FCF88726-1FA8-40F2-8C3E-165E9CCD0EA1}"/>
          </ac:picMkLst>
        </pc:picChg>
        <pc:picChg chg="add mod">
          <ac:chgData name="박 지수" userId="3621c5e3494d2d84" providerId="LiveId" clId="{9003DE07-FD05-449F-916E-103A26FC662B}" dt="2022-01-05T01:59:35.378" v="2940" actId="1076"/>
          <ac:picMkLst>
            <pc:docMk/>
            <pc:sldMk cId="1408750440" sldId="265"/>
            <ac:picMk id="9" creationId="{6200A147-B0D8-4D36-9447-AD10B7866C66}"/>
          </ac:picMkLst>
        </pc:picChg>
        <pc:picChg chg="add mod">
          <ac:chgData name="박 지수" userId="3621c5e3494d2d84" providerId="LiveId" clId="{9003DE07-FD05-449F-916E-103A26FC662B}" dt="2022-01-05T01:59:45.742" v="2946" actId="14100"/>
          <ac:picMkLst>
            <pc:docMk/>
            <pc:sldMk cId="1408750440" sldId="265"/>
            <ac:picMk id="11" creationId="{FCBD098A-4C6B-4CE7-9DBB-90093FE8FAC0}"/>
          </ac:picMkLst>
        </pc:picChg>
      </pc:sldChg>
      <pc:sldChg chg="new del">
        <pc:chgData name="박 지수" userId="3621c5e3494d2d84" providerId="LiveId" clId="{9003DE07-FD05-449F-916E-103A26FC662B}" dt="2022-01-05T02:00:18.908" v="2982" actId="47"/>
        <pc:sldMkLst>
          <pc:docMk/>
          <pc:sldMk cId="60914987" sldId="266"/>
        </pc:sldMkLst>
      </pc:sldChg>
      <pc:sldChg chg="addSp delSp modSp mod">
        <pc:chgData name="박 지수" userId="3621c5e3494d2d84" providerId="LiveId" clId="{9003DE07-FD05-449F-916E-103A26FC662B}" dt="2022-01-05T02:03:59.437" v="3474" actId="20577"/>
        <pc:sldMkLst>
          <pc:docMk/>
          <pc:sldMk cId="806532965" sldId="266"/>
        </pc:sldMkLst>
        <pc:spChg chg="mod">
          <ac:chgData name="박 지수" userId="3621c5e3494d2d84" providerId="LiveId" clId="{9003DE07-FD05-449F-916E-103A26FC662B}" dt="2022-01-05T02:03:59.437" v="3474" actId="20577"/>
          <ac:spMkLst>
            <pc:docMk/>
            <pc:sldMk cId="806532965" sldId="266"/>
            <ac:spMk id="3" creationId="{7A600231-0C57-497F-849C-F2A2F37727D0}"/>
          </ac:spMkLst>
        </pc:spChg>
        <pc:spChg chg="del">
          <ac:chgData name="박 지수" userId="3621c5e3494d2d84" providerId="LiveId" clId="{9003DE07-FD05-449F-916E-103A26FC662B}" dt="2022-01-05T02:00:25.788" v="2986" actId="478"/>
          <ac:spMkLst>
            <pc:docMk/>
            <pc:sldMk cId="806532965" sldId="266"/>
            <ac:spMk id="12" creationId="{0F53A952-DB64-427D-8542-BDA587C9F813}"/>
          </ac:spMkLst>
        </pc:spChg>
        <pc:picChg chg="add mod">
          <ac:chgData name="박 지수" userId="3621c5e3494d2d84" providerId="LiveId" clId="{9003DE07-FD05-449F-916E-103A26FC662B}" dt="2022-01-05T02:03:34.415" v="3350" actId="1076"/>
          <ac:picMkLst>
            <pc:docMk/>
            <pc:sldMk cId="806532965" sldId="266"/>
            <ac:picMk id="4" creationId="{E97DB8A7-F58F-4AFE-B171-A9566139380A}"/>
          </ac:picMkLst>
        </pc:picChg>
        <pc:picChg chg="del">
          <ac:chgData name="박 지수" userId="3621c5e3494d2d84" providerId="LiveId" clId="{9003DE07-FD05-449F-916E-103A26FC662B}" dt="2022-01-05T02:00:23.651" v="2983" actId="478"/>
          <ac:picMkLst>
            <pc:docMk/>
            <pc:sldMk cId="806532965" sldId="266"/>
            <ac:picMk id="6" creationId="{245EFA4C-B408-445F-AD77-D234552E4B3E}"/>
          </ac:picMkLst>
        </pc:picChg>
        <pc:picChg chg="add mod">
          <ac:chgData name="박 지수" userId="3621c5e3494d2d84" providerId="LiveId" clId="{9003DE07-FD05-449F-916E-103A26FC662B}" dt="2022-01-05T02:03:33.475" v="3349" actId="1076"/>
          <ac:picMkLst>
            <pc:docMk/>
            <pc:sldMk cId="806532965" sldId="266"/>
            <ac:picMk id="7" creationId="{F5A46EA9-B132-4833-8EEF-1B56F66BE86C}"/>
          </ac:picMkLst>
        </pc:picChg>
        <pc:picChg chg="del">
          <ac:chgData name="박 지수" userId="3621c5e3494d2d84" providerId="LiveId" clId="{9003DE07-FD05-449F-916E-103A26FC662B}" dt="2022-01-05T02:00:24.105" v="2984" actId="478"/>
          <ac:picMkLst>
            <pc:docMk/>
            <pc:sldMk cId="806532965" sldId="266"/>
            <ac:picMk id="9" creationId="{6200A147-B0D8-4D36-9447-AD10B7866C66}"/>
          </ac:picMkLst>
        </pc:picChg>
        <pc:picChg chg="add mod">
          <ac:chgData name="박 지수" userId="3621c5e3494d2d84" providerId="LiveId" clId="{9003DE07-FD05-449F-916E-103A26FC662B}" dt="2022-01-05T02:03:32.626" v="3348" actId="1076"/>
          <ac:picMkLst>
            <pc:docMk/>
            <pc:sldMk cId="806532965" sldId="266"/>
            <ac:picMk id="10" creationId="{6E8B030E-262D-4644-B5CF-9E9DCAB80ACB}"/>
          </ac:picMkLst>
        </pc:picChg>
        <pc:picChg chg="del">
          <ac:chgData name="박 지수" userId="3621c5e3494d2d84" providerId="LiveId" clId="{9003DE07-FD05-449F-916E-103A26FC662B}" dt="2022-01-05T02:00:24.469" v="2985" actId="478"/>
          <ac:picMkLst>
            <pc:docMk/>
            <pc:sldMk cId="806532965" sldId="266"/>
            <ac:picMk id="11" creationId="{FCBD098A-4C6B-4CE7-9DBB-90093FE8FAC0}"/>
          </ac:picMkLst>
        </pc:picChg>
      </pc:sldChg>
      <pc:sldChg chg="addSp delSp modSp mod">
        <pc:chgData name="박 지수" userId="3621c5e3494d2d84" providerId="LiveId" clId="{9003DE07-FD05-449F-916E-103A26FC662B}" dt="2022-01-05T02:05:30.867" v="3672" actId="1076"/>
        <pc:sldMkLst>
          <pc:docMk/>
          <pc:sldMk cId="3025324178" sldId="267"/>
        </pc:sldMkLst>
        <pc:spChg chg="mod">
          <ac:chgData name="박 지수" userId="3621c5e3494d2d84" providerId="LiveId" clId="{9003DE07-FD05-449F-916E-103A26FC662B}" dt="2022-01-05T02:05:29.246" v="3671" actId="20577"/>
          <ac:spMkLst>
            <pc:docMk/>
            <pc:sldMk cId="3025324178" sldId="267"/>
            <ac:spMk id="3" creationId="{7A600231-0C57-497F-849C-F2A2F37727D0}"/>
          </ac:spMkLst>
        </pc:spChg>
        <pc:picChg chg="del">
          <ac:chgData name="박 지수" userId="3621c5e3494d2d84" providerId="LiveId" clId="{9003DE07-FD05-449F-916E-103A26FC662B}" dt="2022-01-05T02:04:42.014" v="3482" actId="478"/>
          <ac:picMkLst>
            <pc:docMk/>
            <pc:sldMk cId="3025324178" sldId="267"/>
            <ac:picMk id="4" creationId="{E97DB8A7-F58F-4AFE-B171-A9566139380A}"/>
          </ac:picMkLst>
        </pc:picChg>
        <pc:picChg chg="add mod">
          <ac:chgData name="박 지수" userId="3621c5e3494d2d84" providerId="LiveId" clId="{9003DE07-FD05-449F-916E-103A26FC662B}" dt="2022-01-05T02:05:30.867" v="3672" actId="1076"/>
          <ac:picMkLst>
            <pc:docMk/>
            <pc:sldMk cId="3025324178" sldId="267"/>
            <ac:picMk id="5" creationId="{13913E85-CE96-433D-B448-D557F1B7A89A}"/>
          </ac:picMkLst>
        </pc:picChg>
        <pc:picChg chg="del">
          <ac:chgData name="박 지수" userId="3621c5e3494d2d84" providerId="LiveId" clId="{9003DE07-FD05-449F-916E-103A26FC662B}" dt="2022-01-05T02:04:41.567" v="3481" actId="478"/>
          <ac:picMkLst>
            <pc:docMk/>
            <pc:sldMk cId="3025324178" sldId="267"/>
            <ac:picMk id="7" creationId="{F5A46EA9-B132-4833-8EEF-1B56F66BE86C}"/>
          </ac:picMkLst>
        </pc:picChg>
        <pc:picChg chg="del">
          <ac:chgData name="박 지수" userId="3621c5e3494d2d84" providerId="LiveId" clId="{9003DE07-FD05-449F-916E-103A26FC662B}" dt="2022-01-05T02:04:40.999" v="3480" actId="478"/>
          <ac:picMkLst>
            <pc:docMk/>
            <pc:sldMk cId="3025324178" sldId="267"/>
            <ac:picMk id="10" creationId="{6E8B030E-262D-4644-B5CF-9E9DCAB80ACB}"/>
          </ac:picMkLst>
        </pc:picChg>
      </pc:sldChg>
      <pc:sldChg chg="delSp new del mod">
        <pc:chgData name="박 지수" userId="3621c5e3494d2d84" providerId="LiveId" clId="{9003DE07-FD05-449F-916E-103A26FC662B}" dt="2022-01-05T02:04:27.190" v="3478" actId="47"/>
        <pc:sldMkLst>
          <pc:docMk/>
          <pc:sldMk cId="4222181001" sldId="267"/>
        </pc:sldMkLst>
        <pc:spChg chg="del">
          <ac:chgData name="박 지수" userId="3621c5e3494d2d84" providerId="LiveId" clId="{9003DE07-FD05-449F-916E-103A26FC662B}" dt="2022-01-05T02:04:23.886" v="3476" actId="478"/>
          <ac:spMkLst>
            <pc:docMk/>
            <pc:sldMk cId="4222181001" sldId="267"/>
            <ac:spMk id="2" creationId="{259DAE9F-60B2-404E-9C64-052B77D97370}"/>
          </ac:spMkLst>
        </pc:spChg>
        <pc:spChg chg="del">
          <ac:chgData name="박 지수" userId="3621c5e3494d2d84" providerId="LiveId" clId="{9003DE07-FD05-449F-916E-103A26FC662B}" dt="2022-01-05T02:04:25.876" v="3477" actId="478"/>
          <ac:spMkLst>
            <pc:docMk/>
            <pc:sldMk cId="4222181001" sldId="267"/>
            <ac:spMk id="3" creationId="{91B2C53B-CB4C-4A28-B013-C36D9369FFC8}"/>
          </ac:spMkLst>
        </pc:spChg>
      </pc:sldChg>
      <pc:sldChg chg="new del">
        <pc:chgData name="박 지수" userId="3621c5e3494d2d84" providerId="LiveId" clId="{9003DE07-FD05-449F-916E-103A26FC662B}" dt="2022-01-05T02:05:36.496" v="3674" actId="47"/>
        <pc:sldMkLst>
          <pc:docMk/>
          <pc:sldMk cId="946931937" sldId="268"/>
        </pc:sldMkLst>
      </pc:sldChg>
      <pc:sldChg chg="addSp delSp modSp add mod">
        <pc:chgData name="박 지수" userId="3621c5e3494d2d84" providerId="LiveId" clId="{9003DE07-FD05-449F-916E-103A26FC662B}" dt="2022-01-05T02:14:37.032" v="4321" actId="22"/>
        <pc:sldMkLst>
          <pc:docMk/>
          <pc:sldMk cId="1369015327" sldId="268"/>
        </pc:sldMkLst>
        <pc:spChg chg="mod">
          <ac:chgData name="박 지수" userId="3621c5e3494d2d84" providerId="LiveId" clId="{9003DE07-FD05-449F-916E-103A26FC662B}" dt="2022-01-05T02:14:13.876" v="4315" actId="20577"/>
          <ac:spMkLst>
            <pc:docMk/>
            <pc:sldMk cId="1369015327" sldId="268"/>
            <ac:spMk id="3" creationId="{7A600231-0C57-497F-849C-F2A2F37727D0}"/>
          </ac:spMkLst>
        </pc:spChg>
        <pc:picChg chg="add mod">
          <ac:chgData name="박 지수" userId="3621c5e3494d2d84" providerId="LiveId" clId="{9003DE07-FD05-449F-916E-103A26FC662B}" dt="2022-01-05T02:14:16.782" v="4316" actId="1076"/>
          <ac:picMkLst>
            <pc:docMk/>
            <pc:sldMk cId="1369015327" sldId="268"/>
            <ac:picMk id="4" creationId="{AB065697-2269-40A7-9658-B870FC6C01EB}"/>
          </ac:picMkLst>
        </pc:picChg>
        <pc:picChg chg="del">
          <ac:chgData name="박 지수" userId="3621c5e3494d2d84" providerId="LiveId" clId="{9003DE07-FD05-449F-916E-103A26FC662B}" dt="2022-01-05T02:05:43.267" v="3676" actId="478"/>
          <ac:picMkLst>
            <pc:docMk/>
            <pc:sldMk cId="1369015327" sldId="268"/>
            <ac:picMk id="5" creationId="{13913E85-CE96-433D-B448-D557F1B7A89A}"/>
          </ac:picMkLst>
        </pc:picChg>
        <pc:picChg chg="add mod">
          <ac:chgData name="박 지수" userId="3621c5e3494d2d84" providerId="LiveId" clId="{9003DE07-FD05-449F-916E-103A26FC662B}" dt="2022-01-05T02:14:22.708" v="4319" actId="1076"/>
          <ac:picMkLst>
            <pc:docMk/>
            <pc:sldMk cId="1369015327" sldId="268"/>
            <ac:picMk id="7" creationId="{AE21AE89-56A2-471B-8FB2-96FD350A1740}"/>
          </ac:picMkLst>
        </pc:picChg>
        <pc:picChg chg="add del">
          <ac:chgData name="박 지수" userId="3621c5e3494d2d84" providerId="LiveId" clId="{9003DE07-FD05-449F-916E-103A26FC662B}" dt="2022-01-05T02:14:37.032" v="4321" actId="22"/>
          <ac:picMkLst>
            <pc:docMk/>
            <pc:sldMk cId="1369015327" sldId="268"/>
            <ac:picMk id="9" creationId="{F718E04D-A066-4BAA-B15A-6D2300939933}"/>
          </ac:picMkLst>
        </pc:picChg>
      </pc:sldChg>
      <pc:sldChg chg="addSp delSp modSp mod">
        <pc:chgData name="박 지수" userId="3621c5e3494d2d84" providerId="LiveId" clId="{9003DE07-FD05-449F-916E-103A26FC662B}" dt="2022-01-05T02:18:00.431" v="4936" actId="20577"/>
        <pc:sldMkLst>
          <pc:docMk/>
          <pc:sldMk cId="2212914899" sldId="269"/>
        </pc:sldMkLst>
        <pc:spChg chg="mod">
          <ac:chgData name="박 지수" userId="3621c5e3494d2d84" providerId="LiveId" clId="{9003DE07-FD05-449F-916E-103A26FC662B}" dt="2022-01-05T02:18:00.431" v="4936" actId="20577"/>
          <ac:spMkLst>
            <pc:docMk/>
            <pc:sldMk cId="2212914899" sldId="269"/>
            <ac:spMk id="3" creationId="{7A600231-0C57-497F-849C-F2A2F37727D0}"/>
          </ac:spMkLst>
        </pc:spChg>
        <pc:picChg chg="del">
          <ac:chgData name="박 지수" userId="3621c5e3494d2d84" providerId="LiveId" clId="{9003DE07-FD05-449F-916E-103A26FC662B}" dt="2022-01-05T02:14:45.648" v="4322" actId="478"/>
          <ac:picMkLst>
            <pc:docMk/>
            <pc:sldMk cId="2212914899" sldId="269"/>
            <ac:picMk id="4" creationId="{AB065697-2269-40A7-9658-B870FC6C01EB}"/>
          </ac:picMkLst>
        </pc:picChg>
        <pc:picChg chg="add mod">
          <ac:chgData name="박 지수" userId="3621c5e3494d2d84" providerId="LiveId" clId="{9003DE07-FD05-449F-916E-103A26FC662B}" dt="2022-01-05T02:16:36.335" v="4658" actId="1076"/>
          <ac:picMkLst>
            <pc:docMk/>
            <pc:sldMk cId="2212914899" sldId="269"/>
            <ac:picMk id="5" creationId="{B8DB9C62-B64E-4660-8DEA-4FC3613E3666}"/>
          </ac:picMkLst>
        </pc:picChg>
        <pc:picChg chg="del">
          <ac:chgData name="박 지수" userId="3621c5e3494d2d84" providerId="LiveId" clId="{9003DE07-FD05-449F-916E-103A26FC662B}" dt="2022-01-05T02:14:46.006" v="4323" actId="478"/>
          <ac:picMkLst>
            <pc:docMk/>
            <pc:sldMk cId="2212914899" sldId="269"/>
            <ac:picMk id="7" creationId="{AE21AE89-56A2-471B-8FB2-96FD350A1740}"/>
          </ac:picMkLst>
        </pc:picChg>
      </pc:sldChg>
      <pc:sldChg chg="addSp delSp modSp mod">
        <pc:chgData name="박 지수" userId="3621c5e3494d2d84" providerId="LiveId" clId="{9003DE07-FD05-449F-916E-103A26FC662B}" dt="2022-01-05T02:20:40.519" v="5325" actId="1076"/>
        <pc:sldMkLst>
          <pc:docMk/>
          <pc:sldMk cId="3386919183" sldId="270"/>
        </pc:sldMkLst>
        <pc:spChg chg="mod">
          <ac:chgData name="박 지수" userId="3621c5e3494d2d84" providerId="LiveId" clId="{9003DE07-FD05-449F-916E-103A26FC662B}" dt="2022-01-05T02:20:17.353" v="5210" actId="20577"/>
          <ac:spMkLst>
            <pc:docMk/>
            <pc:sldMk cId="3386919183" sldId="270"/>
            <ac:spMk id="3" creationId="{7A600231-0C57-497F-849C-F2A2F37727D0}"/>
          </ac:spMkLst>
        </pc:spChg>
        <pc:spChg chg="mod">
          <ac:chgData name="박 지수" userId="3621c5e3494d2d84" providerId="LiveId" clId="{9003DE07-FD05-449F-916E-103A26FC662B}" dt="2022-01-05T02:20:39.178" v="5324"/>
          <ac:spMkLst>
            <pc:docMk/>
            <pc:sldMk cId="3386919183" sldId="270"/>
            <ac:spMk id="13" creationId="{2B36C9AC-2B4C-4BF5-BFF5-E6CBDF15DC9F}"/>
          </ac:spMkLst>
        </pc:spChg>
        <pc:picChg chg="add mod">
          <ac:chgData name="박 지수" userId="3621c5e3494d2d84" providerId="LiveId" clId="{9003DE07-FD05-449F-916E-103A26FC662B}" dt="2022-01-05T02:20:40.519" v="5325" actId="1076"/>
          <ac:picMkLst>
            <pc:docMk/>
            <pc:sldMk cId="3386919183" sldId="270"/>
            <ac:picMk id="4" creationId="{58EC00AF-6C89-4062-8DBF-289C426814F5}"/>
          </ac:picMkLst>
        </pc:picChg>
        <pc:picChg chg="del">
          <ac:chgData name="박 지수" userId="3621c5e3494d2d84" providerId="LiveId" clId="{9003DE07-FD05-449F-916E-103A26FC662B}" dt="2022-01-05T02:18:11.372" v="4937" actId="478"/>
          <ac:picMkLst>
            <pc:docMk/>
            <pc:sldMk cId="3386919183" sldId="270"/>
            <ac:picMk id="5" creationId="{B8DB9C62-B64E-4660-8DEA-4FC3613E3666}"/>
          </ac:picMkLst>
        </pc:picChg>
      </pc:sldChg>
      <pc:sldChg chg="addSp delSp modSp mod">
        <pc:chgData name="박 지수" userId="3621c5e3494d2d84" providerId="LiveId" clId="{9003DE07-FD05-449F-916E-103A26FC662B}" dt="2022-01-05T02:24:33.213" v="6254" actId="20577"/>
        <pc:sldMkLst>
          <pc:docMk/>
          <pc:sldMk cId="117087805" sldId="271"/>
        </pc:sldMkLst>
        <pc:spChg chg="mod">
          <ac:chgData name="박 지수" userId="3621c5e3494d2d84" providerId="LiveId" clId="{9003DE07-FD05-449F-916E-103A26FC662B}" dt="2022-01-05T02:24:33.213" v="6254" actId="20577"/>
          <ac:spMkLst>
            <pc:docMk/>
            <pc:sldMk cId="117087805" sldId="271"/>
            <ac:spMk id="3" creationId="{7A600231-0C57-497F-849C-F2A2F37727D0}"/>
          </ac:spMkLst>
        </pc:spChg>
        <pc:picChg chg="del mod">
          <ac:chgData name="박 지수" userId="3621c5e3494d2d84" providerId="LiveId" clId="{9003DE07-FD05-449F-916E-103A26FC662B}" dt="2022-01-05T02:20:49.018" v="5327" actId="478"/>
          <ac:picMkLst>
            <pc:docMk/>
            <pc:sldMk cId="117087805" sldId="271"/>
            <ac:picMk id="4" creationId="{58EC00AF-6C89-4062-8DBF-289C426814F5}"/>
          </ac:picMkLst>
        </pc:picChg>
        <pc:picChg chg="add mod">
          <ac:chgData name="박 지수" userId="3621c5e3494d2d84" providerId="LiveId" clId="{9003DE07-FD05-449F-916E-103A26FC662B}" dt="2022-01-05T02:21:09.538" v="5337" actId="1076"/>
          <ac:picMkLst>
            <pc:docMk/>
            <pc:sldMk cId="117087805" sldId="271"/>
            <ac:picMk id="5" creationId="{480F44CE-D92B-49F3-AE3E-09165B4D9D52}"/>
          </ac:picMkLst>
        </pc:picChg>
        <pc:picChg chg="add mod">
          <ac:chgData name="박 지수" userId="3621c5e3494d2d84" providerId="LiveId" clId="{9003DE07-FD05-449F-916E-103A26FC662B}" dt="2022-01-05T02:21:10.227" v="5338" actId="1076"/>
          <ac:picMkLst>
            <pc:docMk/>
            <pc:sldMk cId="117087805" sldId="271"/>
            <ac:picMk id="7" creationId="{9DEB9FC1-7B27-4808-82DB-24461ABA0355}"/>
          </ac:picMkLst>
        </pc:picChg>
      </pc:sldChg>
      <pc:sldChg chg="new del">
        <pc:chgData name="박 지수" userId="3621c5e3494d2d84" providerId="LiveId" clId="{9003DE07-FD05-449F-916E-103A26FC662B}" dt="2022-01-05T02:24:45.614" v="6258" actId="47"/>
        <pc:sldMkLst>
          <pc:docMk/>
          <pc:sldMk cId="940563640" sldId="272"/>
        </pc:sldMkLst>
      </pc:sldChg>
      <pc:sldChg chg="addSp delSp modSp mod">
        <pc:chgData name="박 지수" userId="3621c5e3494d2d84" providerId="LiveId" clId="{9003DE07-FD05-449F-916E-103A26FC662B}" dt="2022-01-05T02:27:42.862" v="6904" actId="20577"/>
        <pc:sldMkLst>
          <pc:docMk/>
          <pc:sldMk cId="1948500670" sldId="272"/>
        </pc:sldMkLst>
        <pc:spChg chg="mod">
          <ac:chgData name="박 지수" userId="3621c5e3494d2d84" providerId="LiveId" clId="{9003DE07-FD05-449F-916E-103A26FC662B}" dt="2022-01-05T02:27:42.862" v="6904" actId="20577"/>
          <ac:spMkLst>
            <pc:docMk/>
            <pc:sldMk cId="1948500670" sldId="272"/>
            <ac:spMk id="3" creationId="{7A600231-0C57-497F-849C-F2A2F37727D0}"/>
          </ac:spMkLst>
        </pc:spChg>
        <pc:picChg chg="add mod">
          <ac:chgData name="박 지수" userId="3621c5e3494d2d84" providerId="LiveId" clId="{9003DE07-FD05-449F-916E-103A26FC662B}" dt="2022-01-05T02:25:10.301" v="6266" actId="1076"/>
          <ac:picMkLst>
            <pc:docMk/>
            <pc:sldMk cId="1948500670" sldId="272"/>
            <ac:picMk id="4" creationId="{B1AAC590-A558-47D7-B22B-B15F25B149C8}"/>
          </ac:picMkLst>
        </pc:picChg>
        <pc:picChg chg="del">
          <ac:chgData name="박 지수" userId="3621c5e3494d2d84" providerId="LiveId" clId="{9003DE07-FD05-449F-916E-103A26FC662B}" dt="2022-01-05T02:24:56.961" v="6259" actId="478"/>
          <ac:picMkLst>
            <pc:docMk/>
            <pc:sldMk cId="1948500670" sldId="272"/>
            <ac:picMk id="5" creationId="{480F44CE-D92B-49F3-AE3E-09165B4D9D52}"/>
          </ac:picMkLst>
        </pc:picChg>
        <pc:picChg chg="del">
          <ac:chgData name="박 지수" userId="3621c5e3494d2d84" providerId="LiveId" clId="{9003DE07-FD05-449F-916E-103A26FC662B}" dt="2022-01-05T02:24:57.932" v="6260" actId="478"/>
          <ac:picMkLst>
            <pc:docMk/>
            <pc:sldMk cId="1948500670" sldId="272"/>
            <ac:picMk id="7" creationId="{9DEB9FC1-7B27-4808-82DB-24461ABA0355}"/>
          </ac:picMkLst>
        </pc:picChg>
      </pc:sldChg>
      <pc:sldChg chg="new del">
        <pc:chgData name="박 지수" userId="3621c5e3494d2d84" providerId="LiveId" clId="{9003DE07-FD05-449F-916E-103A26FC662B}" dt="2022-01-05T02:24:38.546" v="6256" actId="47"/>
        <pc:sldMkLst>
          <pc:docMk/>
          <pc:sldMk cId="2471468595" sldId="272"/>
        </pc:sldMkLst>
      </pc:sldChg>
      <pc:sldChg chg="addSp delSp modSp mod">
        <pc:chgData name="박 지수" userId="3621c5e3494d2d84" providerId="LiveId" clId="{9003DE07-FD05-449F-916E-103A26FC662B}" dt="2022-01-05T02:55:03.234" v="7040" actId="1076"/>
        <pc:sldMkLst>
          <pc:docMk/>
          <pc:sldMk cId="3054435160" sldId="273"/>
        </pc:sldMkLst>
        <pc:spChg chg="del mod">
          <ac:chgData name="박 지수" userId="3621c5e3494d2d84" providerId="LiveId" clId="{9003DE07-FD05-449F-916E-103A26FC662B}" dt="2022-01-05T02:54:14.231" v="6976" actId="478"/>
          <ac:spMkLst>
            <pc:docMk/>
            <pc:sldMk cId="3054435160" sldId="273"/>
            <ac:spMk id="3" creationId="{7A600231-0C57-497F-849C-F2A2F37727D0}"/>
          </ac:spMkLst>
        </pc:spChg>
        <pc:spChg chg="add mod">
          <ac:chgData name="박 지수" userId="3621c5e3494d2d84" providerId="LiveId" clId="{9003DE07-FD05-449F-916E-103A26FC662B}" dt="2022-01-05T02:55:03.234" v="7040" actId="1076"/>
          <ac:spMkLst>
            <pc:docMk/>
            <pc:sldMk cId="3054435160" sldId="273"/>
            <ac:spMk id="7" creationId="{1021D29C-FFB1-44DE-93CB-DF1DB23F15E6}"/>
          </ac:spMkLst>
        </pc:spChg>
        <pc:spChg chg="mod">
          <ac:chgData name="박 지수" userId="3621c5e3494d2d84" providerId="LiveId" clId="{9003DE07-FD05-449F-916E-103A26FC662B}" dt="2022-01-05T02:44:18.400" v="6974"/>
          <ac:spMkLst>
            <pc:docMk/>
            <pc:sldMk cId="3054435160" sldId="273"/>
            <ac:spMk id="13" creationId="{2B36C9AC-2B4C-4BF5-BFF5-E6CBDF15DC9F}"/>
          </ac:spMkLst>
        </pc:spChg>
        <pc:picChg chg="del">
          <ac:chgData name="박 지수" userId="3621c5e3494d2d84" providerId="LiveId" clId="{9003DE07-FD05-449F-916E-103A26FC662B}" dt="2022-01-05T02:40:53.250" v="6905" actId="478"/>
          <ac:picMkLst>
            <pc:docMk/>
            <pc:sldMk cId="3054435160" sldId="273"/>
            <ac:picMk id="4" creationId="{B1AAC590-A558-47D7-B22B-B15F25B149C8}"/>
          </ac:picMkLst>
        </pc:picChg>
        <pc:picChg chg="add mod">
          <ac:chgData name="박 지수" userId="3621c5e3494d2d84" providerId="LiveId" clId="{9003DE07-FD05-449F-916E-103A26FC662B}" dt="2022-01-05T02:55:01.661" v="7039" actId="1076"/>
          <ac:picMkLst>
            <pc:docMk/>
            <pc:sldMk cId="3054435160" sldId="273"/>
            <ac:picMk id="5" creationId="{BFB4F9E4-7416-4410-9756-0FBF46E4E86C}"/>
          </ac:picMkLst>
        </pc:picChg>
      </pc:sldChg>
      <pc:sldChg chg="addSp delSp modSp mod">
        <pc:chgData name="박 지수" userId="3621c5e3494d2d84" providerId="LiveId" clId="{9003DE07-FD05-449F-916E-103A26FC662B}" dt="2022-01-05T02:56:53.189" v="7367" actId="1076"/>
        <pc:sldMkLst>
          <pc:docMk/>
          <pc:sldMk cId="594036767" sldId="274"/>
        </pc:sldMkLst>
        <pc:spChg chg="mod">
          <ac:chgData name="박 지수" userId="3621c5e3494d2d84" providerId="LiveId" clId="{9003DE07-FD05-449F-916E-103A26FC662B}" dt="2022-01-05T02:56:43.137" v="7362" actId="20577"/>
          <ac:spMkLst>
            <pc:docMk/>
            <pc:sldMk cId="594036767" sldId="274"/>
            <ac:spMk id="7" creationId="{1021D29C-FFB1-44DE-93CB-DF1DB23F15E6}"/>
          </ac:spMkLst>
        </pc:spChg>
        <pc:picChg chg="add mod">
          <ac:chgData name="박 지수" userId="3621c5e3494d2d84" providerId="LiveId" clId="{9003DE07-FD05-449F-916E-103A26FC662B}" dt="2022-01-05T02:56:47.198" v="7364" actId="1076"/>
          <ac:picMkLst>
            <pc:docMk/>
            <pc:sldMk cId="594036767" sldId="274"/>
            <ac:picMk id="3" creationId="{BB7A20CA-E32E-4E2F-93DE-6F7A84A36E3E}"/>
          </ac:picMkLst>
        </pc:picChg>
        <pc:picChg chg="del">
          <ac:chgData name="박 지수" userId="3621c5e3494d2d84" providerId="LiveId" clId="{9003DE07-FD05-449F-916E-103A26FC662B}" dt="2022-01-05T02:55:08.833" v="7041" actId="478"/>
          <ac:picMkLst>
            <pc:docMk/>
            <pc:sldMk cId="594036767" sldId="274"/>
            <ac:picMk id="5" creationId="{BFB4F9E4-7416-4410-9756-0FBF46E4E86C}"/>
          </ac:picMkLst>
        </pc:picChg>
        <pc:picChg chg="add mod">
          <ac:chgData name="박 지수" userId="3621c5e3494d2d84" providerId="LiveId" clId="{9003DE07-FD05-449F-916E-103A26FC662B}" dt="2022-01-05T02:56:48.602" v="7365" actId="1076"/>
          <ac:picMkLst>
            <pc:docMk/>
            <pc:sldMk cId="594036767" sldId="274"/>
            <ac:picMk id="6" creationId="{D46BA2F6-B5A3-4904-B4D9-23AC6B1C346D}"/>
          </ac:picMkLst>
        </pc:picChg>
        <pc:picChg chg="add mod">
          <ac:chgData name="박 지수" userId="3621c5e3494d2d84" providerId="LiveId" clId="{9003DE07-FD05-449F-916E-103A26FC662B}" dt="2022-01-05T02:56:49.527" v="7366" actId="1076"/>
          <ac:picMkLst>
            <pc:docMk/>
            <pc:sldMk cId="594036767" sldId="274"/>
            <ac:picMk id="9" creationId="{898B9946-2875-4936-B196-6C3793235919}"/>
          </ac:picMkLst>
        </pc:picChg>
        <pc:picChg chg="add mod">
          <ac:chgData name="박 지수" userId="3621c5e3494d2d84" providerId="LiveId" clId="{9003DE07-FD05-449F-916E-103A26FC662B}" dt="2022-01-05T02:56:53.189" v="7367" actId="1076"/>
          <ac:picMkLst>
            <pc:docMk/>
            <pc:sldMk cId="594036767" sldId="274"/>
            <ac:picMk id="11" creationId="{468DC627-CC5B-45AA-A860-BDB336F395E2}"/>
          </ac:picMkLst>
        </pc:picChg>
      </pc:sldChg>
      <pc:sldChg chg="addSp delSp modSp mod">
        <pc:chgData name="박 지수" userId="3621c5e3494d2d84" providerId="LiveId" clId="{9003DE07-FD05-449F-916E-103A26FC662B}" dt="2022-01-05T02:58:22.866" v="7648" actId="20577"/>
        <pc:sldMkLst>
          <pc:docMk/>
          <pc:sldMk cId="2166560805" sldId="275"/>
        </pc:sldMkLst>
        <pc:spChg chg="mod">
          <ac:chgData name="박 지수" userId="3621c5e3494d2d84" providerId="LiveId" clId="{9003DE07-FD05-449F-916E-103A26FC662B}" dt="2022-01-05T02:58:22.866" v="7648" actId="20577"/>
          <ac:spMkLst>
            <pc:docMk/>
            <pc:sldMk cId="2166560805" sldId="275"/>
            <ac:spMk id="7" creationId="{1021D29C-FFB1-44DE-93CB-DF1DB23F15E6}"/>
          </ac:spMkLst>
        </pc:spChg>
        <pc:picChg chg="add mod">
          <ac:chgData name="박 지수" userId="3621c5e3494d2d84" providerId="LiveId" clId="{9003DE07-FD05-449F-916E-103A26FC662B}" dt="2022-01-05T02:57:09.790" v="7372" actId="1076"/>
          <ac:picMkLst>
            <pc:docMk/>
            <pc:sldMk cId="2166560805" sldId="275"/>
            <ac:picMk id="3" creationId="{321C65EF-78C6-4A1D-AE70-0CEDC501E0CE}"/>
          </ac:picMkLst>
        </pc:picChg>
        <pc:picChg chg="del">
          <ac:chgData name="박 지수" userId="3621c5e3494d2d84" providerId="LiveId" clId="{9003DE07-FD05-449F-916E-103A26FC662B}" dt="2022-01-05T02:56:59.581" v="7368" actId="478"/>
          <ac:picMkLst>
            <pc:docMk/>
            <pc:sldMk cId="2166560805" sldId="275"/>
            <ac:picMk id="5" creationId="{BFB4F9E4-7416-4410-9756-0FBF46E4E86C}"/>
          </ac:picMkLst>
        </pc:picChg>
      </pc:sldChg>
      <pc:sldChg chg="addSp delSp modSp mod">
        <pc:chgData name="박 지수" userId="3621c5e3494d2d84" providerId="LiveId" clId="{9003DE07-FD05-449F-916E-103A26FC662B}" dt="2022-01-05T03:00:29.681" v="7984" actId="1076"/>
        <pc:sldMkLst>
          <pc:docMk/>
          <pc:sldMk cId="914531654" sldId="276"/>
        </pc:sldMkLst>
        <pc:spChg chg="mod">
          <ac:chgData name="박 지수" userId="3621c5e3494d2d84" providerId="LiveId" clId="{9003DE07-FD05-449F-916E-103A26FC662B}" dt="2022-01-05T03:00:25.854" v="7982" actId="20577"/>
          <ac:spMkLst>
            <pc:docMk/>
            <pc:sldMk cId="914531654" sldId="276"/>
            <ac:spMk id="7" creationId="{1021D29C-FFB1-44DE-93CB-DF1DB23F15E6}"/>
          </ac:spMkLst>
        </pc:spChg>
        <pc:picChg chg="add del mod">
          <ac:chgData name="박 지수" userId="3621c5e3494d2d84" providerId="LiveId" clId="{9003DE07-FD05-449F-916E-103A26FC662B}" dt="2022-01-05T02:58:38.569" v="7651" actId="931"/>
          <ac:picMkLst>
            <pc:docMk/>
            <pc:sldMk cId="914531654" sldId="276"/>
            <ac:picMk id="3" creationId="{5B9F42D5-FE55-4660-AB32-BFE96FF03CBF}"/>
          </ac:picMkLst>
        </pc:picChg>
        <pc:picChg chg="del">
          <ac:chgData name="박 지수" userId="3621c5e3494d2d84" providerId="LiveId" clId="{9003DE07-FD05-449F-916E-103A26FC662B}" dt="2022-01-05T02:58:27.392" v="7649" actId="478"/>
          <ac:picMkLst>
            <pc:docMk/>
            <pc:sldMk cId="914531654" sldId="276"/>
            <ac:picMk id="5" creationId="{BFB4F9E4-7416-4410-9756-0FBF46E4E86C}"/>
          </ac:picMkLst>
        </pc:picChg>
        <pc:picChg chg="add del mod">
          <ac:chgData name="박 지수" userId="3621c5e3494d2d84" providerId="LiveId" clId="{9003DE07-FD05-449F-916E-103A26FC662B}" dt="2022-01-05T02:58:38.569" v="7651" actId="931"/>
          <ac:picMkLst>
            <pc:docMk/>
            <pc:sldMk cId="914531654" sldId="276"/>
            <ac:picMk id="6" creationId="{6CDC1094-5E76-42DC-A2BB-541C99140E88}"/>
          </ac:picMkLst>
        </pc:picChg>
        <pc:picChg chg="add del mod">
          <ac:chgData name="박 지수" userId="3621c5e3494d2d84" providerId="LiveId" clId="{9003DE07-FD05-449F-916E-103A26FC662B}" dt="2022-01-05T02:58:38.569" v="7651" actId="931"/>
          <ac:picMkLst>
            <pc:docMk/>
            <pc:sldMk cId="914531654" sldId="276"/>
            <ac:picMk id="9" creationId="{103AE209-90D3-4367-8CE5-BA517DF2DF90}"/>
          </ac:picMkLst>
        </pc:picChg>
        <pc:picChg chg="add mod">
          <ac:chgData name="박 지수" userId="3621c5e3494d2d84" providerId="LiveId" clId="{9003DE07-FD05-449F-916E-103A26FC662B}" dt="2022-01-05T02:59:20.722" v="7666" actId="1076"/>
          <ac:picMkLst>
            <pc:docMk/>
            <pc:sldMk cId="914531654" sldId="276"/>
            <ac:picMk id="11" creationId="{9EB608BB-8653-4808-9C65-DCF5350C3F8E}"/>
          </ac:picMkLst>
        </pc:picChg>
        <pc:picChg chg="add mod">
          <ac:chgData name="박 지수" userId="3621c5e3494d2d84" providerId="LiveId" clId="{9003DE07-FD05-449F-916E-103A26FC662B}" dt="2022-01-05T03:00:29.681" v="7984" actId="1076"/>
          <ac:picMkLst>
            <pc:docMk/>
            <pc:sldMk cId="914531654" sldId="276"/>
            <ac:picMk id="14" creationId="{CC58E896-AB9C-4A87-821B-8F5003EF6529}"/>
          </ac:picMkLst>
        </pc:picChg>
        <pc:picChg chg="add mod">
          <ac:chgData name="박 지수" userId="3621c5e3494d2d84" providerId="LiveId" clId="{9003DE07-FD05-449F-916E-103A26FC662B}" dt="2022-01-05T02:59:25.075" v="7669" actId="1076"/>
          <ac:picMkLst>
            <pc:docMk/>
            <pc:sldMk cId="914531654" sldId="276"/>
            <ac:picMk id="16" creationId="{09207B24-35E4-4776-96DD-44E25F722283}"/>
          </ac:picMkLst>
        </pc:picChg>
      </pc:sldChg>
      <pc:sldChg chg="addSp delSp modSp mod">
        <pc:chgData name="박 지수" userId="3621c5e3494d2d84" providerId="LiveId" clId="{9003DE07-FD05-449F-916E-103A26FC662B}" dt="2022-01-05T03:01:51.113" v="8158" actId="14100"/>
        <pc:sldMkLst>
          <pc:docMk/>
          <pc:sldMk cId="237756360" sldId="277"/>
        </pc:sldMkLst>
        <pc:spChg chg="mod">
          <ac:chgData name="박 지수" userId="3621c5e3494d2d84" providerId="LiveId" clId="{9003DE07-FD05-449F-916E-103A26FC662B}" dt="2022-01-05T03:01:51.113" v="8158" actId="14100"/>
          <ac:spMkLst>
            <pc:docMk/>
            <pc:sldMk cId="237756360" sldId="277"/>
            <ac:spMk id="7" creationId="{1021D29C-FFB1-44DE-93CB-DF1DB23F15E6}"/>
          </ac:spMkLst>
        </pc:spChg>
        <pc:picChg chg="add mod">
          <ac:chgData name="박 지수" userId="3621c5e3494d2d84" providerId="LiveId" clId="{9003DE07-FD05-449F-916E-103A26FC662B}" dt="2022-01-05T03:00:55.348" v="7991" actId="1076"/>
          <ac:picMkLst>
            <pc:docMk/>
            <pc:sldMk cId="237756360" sldId="277"/>
            <ac:picMk id="3" creationId="{8A2D2322-9CF8-4617-9076-CD78C0717571}"/>
          </ac:picMkLst>
        </pc:picChg>
        <pc:picChg chg="del">
          <ac:chgData name="박 지수" userId="3621c5e3494d2d84" providerId="LiveId" clId="{9003DE07-FD05-449F-916E-103A26FC662B}" dt="2022-01-05T03:00:35.156" v="7985" actId="478"/>
          <ac:picMkLst>
            <pc:docMk/>
            <pc:sldMk cId="237756360" sldId="277"/>
            <ac:picMk id="5" creationId="{BFB4F9E4-7416-4410-9756-0FBF46E4E86C}"/>
          </ac:picMkLst>
        </pc:picChg>
        <pc:picChg chg="add mod">
          <ac:chgData name="박 지수" userId="3621c5e3494d2d84" providerId="LiveId" clId="{9003DE07-FD05-449F-916E-103A26FC662B}" dt="2022-01-05T03:01:00.361" v="7993" actId="14100"/>
          <ac:picMkLst>
            <pc:docMk/>
            <pc:sldMk cId="237756360" sldId="277"/>
            <ac:picMk id="6" creationId="{D437EB2F-88EB-4797-8FC2-8E418DE7B9F5}"/>
          </ac:picMkLst>
        </pc:picChg>
      </pc:sldChg>
      <pc:sldChg chg="addSp delSp modSp mod">
        <pc:chgData name="박 지수" userId="3621c5e3494d2d84" providerId="LiveId" clId="{9003DE07-FD05-449F-916E-103A26FC662B}" dt="2022-01-05T03:03:58.677" v="8505" actId="20577"/>
        <pc:sldMkLst>
          <pc:docMk/>
          <pc:sldMk cId="3328008444" sldId="278"/>
        </pc:sldMkLst>
        <pc:spChg chg="mod">
          <ac:chgData name="박 지수" userId="3621c5e3494d2d84" providerId="LiveId" clId="{9003DE07-FD05-449F-916E-103A26FC662B}" dt="2022-01-05T03:03:58.677" v="8505" actId="20577"/>
          <ac:spMkLst>
            <pc:docMk/>
            <pc:sldMk cId="3328008444" sldId="278"/>
            <ac:spMk id="7" creationId="{1021D29C-FFB1-44DE-93CB-DF1DB23F15E6}"/>
          </ac:spMkLst>
        </pc:spChg>
        <pc:picChg chg="add mod">
          <ac:chgData name="박 지수" userId="3621c5e3494d2d84" providerId="LiveId" clId="{9003DE07-FD05-449F-916E-103A26FC662B}" dt="2022-01-05T03:03:36.323" v="8351" actId="1076"/>
          <ac:picMkLst>
            <pc:docMk/>
            <pc:sldMk cId="3328008444" sldId="278"/>
            <ac:picMk id="3" creationId="{AF1C9383-8B6F-42DC-B69D-62F31F0D057D}"/>
          </ac:picMkLst>
        </pc:picChg>
        <pc:picChg chg="del">
          <ac:chgData name="박 지수" userId="3621c5e3494d2d84" providerId="LiveId" clId="{9003DE07-FD05-449F-916E-103A26FC662B}" dt="2022-01-05T03:01:56.569" v="8159" actId="478"/>
          <ac:picMkLst>
            <pc:docMk/>
            <pc:sldMk cId="3328008444" sldId="278"/>
            <ac:picMk id="5" creationId="{BFB4F9E4-7416-4410-9756-0FBF46E4E86C}"/>
          </ac:picMkLst>
        </pc:picChg>
        <pc:picChg chg="add mod">
          <ac:chgData name="박 지수" userId="3621c5e3494d2d84" providerId="LiveId" clId="{9003DE07-FD05-449F-916E-103A26FC662B}" dt="2022-01-05T03:03:34.455" v="8350" actId="1076"/>
          <ac:picMkLst>
            <pc:docMk/>
            <pc:sldMk cId="3328008444" sldId="278"/>
            <ac:picMk id="6" creationId="{2F71302A-224E-491E-B6CB-3C7DC7693844}"/>
          </ac:picMkLst>
        </pc:picChg>
      </pc:sldChg>
      <pc:sldChg chg="addSp delSp modSp mod">
        <pc:chgData name="박 지수" userId="3621c5e3494d2d84" providerId="LiveId" clId="{9003DE07-FD05-449F-916E-103A26FC662B}" dt="2022-01-05T03:05:23.522" v="8744" actId="1076"/>
        <pc:sldMkLst>
          <pc:docMk/>
          <pc:sldMk cId="1873778462" sldId="279"/>
        </pc:sldMkLst>
        <pc:spChg chg="mod">
          <ac:chgData name="박 지수" userId="3621c5e3494d2d84" providerId="LiveId" clId="{9003DE07-FD05-449F-916E-103A26FC662B}" dt="2022-01-05T03:05:21.368" v="8743" actId="20577"/>
          <ac:spMkLst>
            <pc:docMk/>
            <pc:sldMk cId="1873778462" sldId="279"/>
            <ac:spMk id="7" creationId="{1021D29C-FFB1-44DE-93CB-DF1DB23F15E6}"/>
          </ac:spMkLst>
        </pc:spChg>
        <pc:picChg chg="add del">
          <ac:chgData name="박 지수" userId="3621c5e3494d2d84" providerId="LiveId" clId="{9003DE07-FD05-449F-916E-103A26FC662B}" dt="2022-01-05T03:05:15.048" v="8738" actId="478"/>
          <ac:picMkLst>
            <pc:docMk/>
            <pc:sldMk cId="1873778462" sldId="279"/>
            <ac:picMk id="3" creationId="{AF1C9383-8B6F-42DC-B69D-62F31F0D057D}"/>
          </ac:picMkLst>
        </pc:picChg>
        <pc:picChg chg="add mod">
          <ac:chgData name="박 지수" userId="3621c5e3494d2d84" providerId="LiveId" clId="{9003DE07-FD05-449F-916E-103A26FC662B}" dt="2022-01-05T03:05:23.522" v="8744" actId="1076"/>
          <ac:picMkLst>
            <pc:docMk/>
            <pc:sldMk cId="1873778462" sldId="279"/>
            <ac:picMk id="4" creationId="{88E8930E-EF66-45A3-9E50-4A36AEF51E8D}"/>
          </ac:picMkLst>
        </pc:picChg>
        <pc:picChg chg="del">
          <ac:chgData name="박 지수" userId="3621c5e3494d2d84" providerId="LiveId" clId="{9003DE07-FD05-449F-916E-103A26FC662B}" dt="2022-01-05T03:04:06.558" v="8506" actId="478"/>
          <ac:picMkLst>
            <pc:docMk/>
            <pc:sldMk cId="1873778462" sldId="279"/>
            <ac:picMk id="6" creationId="{2F71302A-224E-491E-B6CB-3C7DC7693844}"/>
          </ac:picMkLst>
        </pc:picChg>
      </pc:sldChg>
      <pc:sldChg chg="addSp delSp modSp mod">
        <pc:chgData name="박 지수" userId="3621c5e3494d2d84" providerId="LiveId" clId="{9003DE07-FD05-449F-916E-103A26FC662B}" dt="2022-01-05T03:06:07.597" v="8916" actId="14100"/>
        <pc:sldMkLst>
          <pc:docMk/>
          <pc:sldMk cId="2533776567" sldId="280"/>
        </pc:sldMkLst>
        <pc:spChg chg="mod">
          <ac:chgData name="박 지수" userId="3621c5e3494d2d84" providerId="LiveId" clId="{9003DE07-FD05-449F-916E-103A26FC662B}" dt="2022-01-05T03:06:07.597" v="8916" actId="14100"/>
          <ac:spMkLst>
            <pc:docMk/>
            <pc:sldMk cId="2533776567" sldId="280"/>
            <ac:spMk id="7" creationId="{1021D29C-FFB1-44DE-93CB-DF1DB23F15E6}"/>
          </ac:spMkLst>
        </pc:spChg>
        <pc:picChg chg="add mod">
          <ac:chgData name="박 지수" userId="3621c5e3494d2d84" providerId="LiveId" clId="{9003DE07-FD05-449F-916E-103A26FC662B}" dt="2022-01-05T03:05:44.105" v="8748" actId="1076"/>
          <ac:picMkLst>
            <pc:docMk/>
            <pc:sldMk cId="2533776567" sldId="280"/>
            <ac:picMk id="4" creationId="{FEF47EB7-75B7-4321-9B37-0CCAB980A0B3}"/>
          </ac:picMkLst>
        </pc:picChg>
        <pc:picChg chg="del">
          <ac:chgData name="박 지수" userId="3621c5e3494d2d84" providerId="LiveId" clId="{9003DE07-FD05-449F-916E-103A26FC662B}" dt="2022-01-05T03:05:33.203" v="8745" actId="478"/>
          <ac:picMkLst>
            <pc:docMk/>
            <pc:sldMk cId="2533776567" sldId="280"/>
            <ac:picMk id="6" creationId="{2F71302A-224E-491E-B6CB-3C7DC7693844}"/>
          </ac:picMkLst>
        </pc:picChg>
      </pc:sldChg>
      <pc:sldChg chg="addSp delSp modSp mod">
        <pc:chgData name="박 지수" userId="3621c5e3494d2d84" providerId="LiveId" clId="{9003DE07-FD05-449F-916E-103A26FC662B}" dt="2022-01-05T03:07:39.867" v="9218" actId="20577"/>
        <pc:sldMkLst>
          <pc:docMk/>
          <pc:sldMk cId="300089548" sldId="281"/>
        </pc:sldMkLst>
        <pc:spChg chg="mod">
          <ac:chgData name="박 지수" userId="3621c5e3494d2d84" providerId="LiveId" clId="{9003DE07-FD05-449F-916E-103A26FC662B}" dt="2022-01-05T03:07:39.867" v="9218" actId="20577"/>
          <ac:spMkLst>
            <pc:docMk/>
            <pc:sldMk cId="300089548" sldId="281"/>
            <ac:spMk id="7" creationId="{1021D29C-FFB1-44DE-93CB-DF1DB23F15E6}"/>
          </ac:spMkLst>
        </pc:spChg>
        <pc:picChg chg="del">
          <ac:chgData name="박 지수" userId="3621c5e3494d2d84" providerId="LiveId" clId="{9003DE07-FD05-449F-916E-103A26FC662B}" dt="2022-01-05T03:06:14.642" v="8917" actId="478"/>
          <ac:picMkLst>
            <pc:docMk/>
            <pc:sldMk cId="300089548" sldId="281"/>
            <ac:picMk id="4" creationId="{FEF47EB7-75B7-4321-9B37-0CCAB980A0B3}"/>
          </ac:picMkLst>
        </pc:picChg>
        <pc:picChg chg="add mod">
          <ac:chgData name="박 지수" userId="3621c5e3494d2d84" providerId="LiveId" clId="{9003DE07-FD05-449F-916E-103A26FC662B}" dt="2022-01-05T03:06:31.367" v="8924" actId="1076"/>
          <ac:picMkLst>
            <pc:docMk/>
            <pc:sldMk cId="300089548" sldId="281"/>
            <ac:picMk id="5" creationId="{298762B8-2D9E-42E1-ABE4-D6C609E10BE8}"/>
          </ac:picMkLst>
        </pc:picChg>
        <pc:picChg chg="add mod">
          <ac:chgData name="박 지수" userId="3621c5e3494d2d84" providerId="LiveId" clId="{9003DE07-FD05-449F-916E-103A26FC662B}" dt="2022-01-05T03:06:36.285" v="8927" actId="1076"/>
          <ac:picMkLst>
            <pc:docMk/>
            <pc:sldMk cId="300089548" sldId="281"/>
            <ac:picMk id="8" creationId="{8410BECE-BC21-4233-AB7B-61E08AC66954}"/>
          </ac:picMkLst>
        </pc:picChg>
      </pc:sldChg>
      <pc:sldChg chg="addSp delSp modSp mod">
        <pc:chgData name="박 지수" userId="3621c5e3494d2d84" providerId="LiveId" clId="{9003DE07-FD05-449F-916E-103A26FC662B}" dt="2022-01-05T03:08:40.194" v="9441" actId="1076"/>
        <pc:sldMkLst>
          <pc:docMk/>
          <pc:sldMk cId="2921800216" sldId="282"/>
        </pc:sldMkLst>
        <pc:spChg chg="mod">
          <ac:chgData name="박 지수" userId="3621c5e3494d2d84" providerId="LiveId" clId="{9003DE07-FD05-449F-916E-103A26FC662B}" dt="2022-01-05T03:08:39.321" v="9440"/>
          <ac:spMkLst>
            <pc:docMk/>
            <pc:sldMk cId="2921800216" sldId="282"/>
            <ac:spMk id="7" creationId="{1021D29C-FFB1-44DE-93CB-DF1DB23F15E6}"/>
          </ac:spMkLst>
        </pc:spChg>
        <pc:picChg chg="del">
          <ac:chgData name="박 지수" userId="3621c5e3494d2d84" providerId="LiveId" clId="{9003DE07-FD05-449F-916E-103A26FC662B}" dt="2022-01-05T03:08:03.752" v="9222" actId="478"/>
          <ac:picMkLst>
            <pc:docMk/>
            <pc:sldMk cId="2921800216" sldId="282"/>
            <ac:picMk id="3" creationId="{AF1C9383-8B6F-42DC-B69D-62F31F0D057D}"/>
          </ac:picMkLst>
        </pc:picChg>
        <pc:picChg chg="del">
          <ac:chgData name="박 지수" userId="3621c5e3494d2d84" providerId="LiveId" clId="{9003DE07-FD05-449F-916E-103A26FC662B}" dt="2022-01-05T03:07:45.352" v="9219" actId="478"/>
          <ac:picMkLst>
            <pc:docMk/>
            <pc:sldMk cId="2921800216" sldId="282"/>
            <ac:picMk id="4" creationId="{FEF47EB7-75B7-4321-9B37-0CCAB980A0B3}"/>
          </ac:picMkLst>
        </pc:picChg>
        <pc:picChg chg="add mod">
          <ac:chgData name="박 지수" userId="3621c5e3494d2d84" providerId="LiveId" clId="{9003DE07-FD05-449F-916E-103A26FC662B}" dt="2022-01-05T03:08:40.194" v="9441" actId="1076"/>
          <ac:picMkLst>
            <pc:docMk/>
            <pc:sldMk cId="2921800216" sldId="282"/>
            <ac:picMk id="5" creationId="{860E86A8-25AA-4F1C-A0EE-A87E83C6D16C}"/>
          </ac:picMkLst>
        </pc:picChg>
      </pc:sldChg>
      <pc:sldChg chg="addSp delSp modSp mod">
        <pc:chgData name="박 지수" userId="3621c5e3494d2d84" providerId="LiveId" clId="{9003DE07-FD05-449F-916E-103A26FC662B}" dt="2022-01-05T03:09:27.616" v="9570" actId="1076"/>
        <pc:sldMkLst>
          <pc:docMk/>
          <pc:sldMk cId="3118785433" sldId="283"/>
        </pc:sldMkLst>
        <pc:spChg chg="mod">
          <ac:chgData name="박 지수" userId="3621c5e3494d2d84" providerId="LiveId" clId="{9003DE07-FD05-449F-916E-103A26FC662B}" dt="2022-01-05T03:09:25.425" v="9569" actId="20577"/>
          <ac:spMkLst>
            <pc:docMk/>
            <pc:sldMk cId="3118785433" sldId="283"/>
            <ac:spMk id="7" creationId="{1021D29C-FFB1-44DE-93CB-DF1DB23F15E6}"/>
          </ac:spMkLst>
        </pc:spChg>
        <pc:picChg chg="del">
          <ac:chgData name="박 지수" userId="3621c5e3494d2d84" providerId="LiveId" clId="{9003DE07-FD05-449F-916E-103A26FC662B}" dt="2022-01-05T03:08:46.371" v="9444" actId="478"/>
          <ac:picMkLst>
            <pc:docMk/>
            <pc:sldMk cId="3118785433" sldId="283"/>
            <ac:picMk id="3" creationId="{AF1C9383-8B6F-42DC-B69D-62F31F0D057D}"/>
          </ac:picMkLst>
        </pc:picChg>
        <pc:picChg chg="del mod">
          <ac:chgData name="박 지수" userId="3621c5e3494d2d84" providerId="LiveId" clId="{9003DE07-FD05-449F-916E-103A26FC662B}" dt="2022-01-05T03:08:45.638" v="9443" actId="478"/>
          <ac:picMkLst>
            <pc:docMk/>
            <pc:sldMk cId="3118785433" sldId="283"/>
            <ac:picMk id="4" creationId="{FEF47EB7-75B7-4321-9B37-0CCAB980A0B3}"/>
          </ac:picMkLst>
        </pc:picChg>
        <pc:picChg chg="add mod">
          <ac:chgData name="박 지수" userId="3621c5e3494d2d84" providerId="LiveId" clId="{9003DE07-FD05-449F-916E-103A26FC662B}" dt="2022-01-05T03:08:58.658" v="9448" actId="1076"/>
          <ac:picMkLst>
            <pc:docMk/>
            <pc:sldMk cId="3118785433" sldId="283"/>
            <ac:picMk id="5" creationId="{3914C001-325F-4420-BDC6-7D026EF44A4E}"/>
          </ac:picMkLst>
        </pc:picChg>
        <pc:picChg chg="add mod">
          <ac:chgData name="박 지수" userId="3621c5e3494d2d84" providerId="LiveId" clId="{9003DE07-FD05-449F-916E-103A26FC662B}" dt="2022-01-05T03:09:27.616" v="9570" actId="1076"/>
          <ac:picMkLst>
            <pc:docMk/>
            <pc:sldMk cId="3118785433" sldId="283"/>
            <ac:picMk id="8" creationId="{1C646A5E-E310-4582-9299-4105B6892632}"/>
          </ac:picMkLst>
        </pc:picChg>
      </pc:sldChg>
      <pc:sldChg chg="addSp delSp modSp mod">
        <pc:chgData name="박 지수" userId="3621c5e3494d2d84" providerId="LiveId" clId="{9003DE07-FD05-449F-916E-103A26FC662B}" dt="2022-01-05T03:10:01.691" v="9646" actId="20577"/>
        <pc:sldMkLst>
          <pc:docMk/>
          <pc:sldMk cId="4207772711" sldId="284"/>
        </pc:sldMkLst>
        <pc:spChg chg="mod">
          <ac:chgData name="박 지수" userId="3621c5e3494d2d84" providerId="LiveId" clId="{9003DE07-FD05-449F-916E-103A26FC662B}" dt="2022-01-05T03:10:01.691" v="9646" actId="20577"/>
          <ac:spMkLst>
            <pc:docMk/>
            <pc:sldMk cId="4207772711" sldId="284"/>
            <ac:spMk id="7" creationId="{1021D29C-FFB1-44DE-93CB-DF1DB23F15E6}"/>
          </ac:spMkLst>
        </pc:spChg>
        <pc:picChg chg="add mod">
          <ac:chgData name="박 지수" userId="3621c5e3494d2d84" providerId="LiveId" clId="{9003DE07-FD05-449F-916E-103A26FC662B}" dt="2022-01-05T03:09:46.950" v="9574" actId="1076"/>
          <ac:picMkLst>
            <pc:docMk/>
            <pc:sldMk cId="4207772711" sldId="284"/>
            <ac:picMk id="3" creationId="{D0535520-45AA-4950-9CF1-CCFE4BEEC331}"/>
          </ac:picMkLst>
        </pc:picChg>
        <pc:picChg chg="del">
          <ac:chgData name="박 지수" userId="3621c5e3494d2d84" providerId="LiveId" clId="{9003DE07-FD05-449F-916E-103A26FC662B}" dt="2022-01-05T03:09:36.305" v="9571" actId="478"/>
          <ac:picMkLst>
            <pc:docMk/>
            <pc:sldMk cId="4207772711" sldId="284"/>
            <ac:picMk id="5" creationId="{3914C001-325F-4420-BDC6-7D026EF44A4E}"/>
          </ac:picMkLst>
        </pc:picChg>
      </pc:sldChg>
      <pc:sldChg chg="addSp delSp modSp mod">
        <pc:chgData name="박 지수" userId="3621c5e3494d2d84" providerId="LiveId" clId="{9003DE07-FD05-449F-916E-103A26FC662B}" dt="2022-01-05T03:12:08.763" v="10104" actId="1076"/>
        <pc:sldMkLst>
          <pc:docMk/>
          <pc:sldMk cId="1021660578" sldId="285"/>
        </pc:sldMkLst>
        <pc:spChg chg="mod">
          <ac:chgData name="박 지수" userId="3621c5e3494d2d84" providerId="LiveId" clId="{9003DE07-FD05-449F-916E-103A26FC662B}" dt="2022-01-05T03:12:05.607" v="10102" actId="20577"/>
          <ac:spMkLst>
            <pc:docMk/>
            <pc:sldMk cId="1021660578" sldId="285"/>
            <ac:spMk id="7" creationId="{1021D29C-FFB1-44DE-93CB-DF1DB23F15E6}"/>
          </ac:spMkLst>
        </pc:spChg>
        <pc:picChg chg="add mod">
          <ac:chgData name="박 지수" userId="3621c5e3494d2d84" providerId="LiveId" clId="{9003DE07-FD05-449F-916E-103A26FC662B}" dt="2022-01-05T03:12:08.763" v="10104" actId="1076"/>
          <ac:picMkLst>
            <pc:docMk/>
            <pc:sldMk cId="1021660578" sldId="285"/>
            <ac:picMk id="3" creationId="{F317C622-7CBC-4458-A259-5C2C4E5B691B}"/>
          </ac:picMkLst>
        </pc:picChg>
        <pc:picChg chg="del">
          <ac:chgData name="박 지수" userId="3621c5e3494d2d84" providerId="LiveId" clId="{9003DE07-FD05-449F-916E-103A26FC662B}" dt="2022-01-05T03:10:08.727" v="9647" actId="478"/>
          <ac:picMkLst>
            <pc:docMk/>
            <pc:sldMk cId="1021660578" sldId="285"/>
            <ac:picMk id="5" creationId="{3914C001-325F-4420-BDC6-7D026EF44A4E}"/>
          </ac:picMkLst>
        </pc:picChg>
        <pc:picChg chg="add mod">
          <ac:chgData name="박 지수" userId="3621c5e3494d2d84" providerId="LiveId" clId="{9003DE07-FD05-449F-916E-103A26FC662B}" dt="2022-01-05T03:12:07.827" v="10103" actId="1076"/>
          <ac:picMkLst>
            <pc:docMk/>
            <pc:sldMk cId="1021660578" sldId="285"/>
            <ac:picMk id="6" creationId="{C43DB924-02C7-4221-99B1-4085D99EB23C}"/>
          </ac:picMkLst>
        </pc:picChg>
        <pc:picChg chg="del">
          <ac:chgData name="박 지수" userId="3621c5e3494d2d84" providerId="LiveId" clId="{9003DE07-FD05-449F-916E-103A26FC662B}" dt="2022-01-05T03:10:18.093" v="9652" actId="478"/>
          <ac:picMkLst>
            <pc:docMk/>
            <pc:sldMk cId="1021660578" sldId="285"/>
            <ac:picMk id="8" creationId="{1C646A5E-E310-4582-9299-4105B6892632}"/>
          </ac:picMkLst>
        </pc:picChg>
      </pc:sldChg>
      <pc:sldChg chg="addSp delSp modSp add mod">
        <pc:chgData name="박 지수" userId="3621c5e3494d2d84" providerId="LiveId" clId="{9003DE07-FD05-449F-916E-103A26FC662B}" dt="2022-01-08T09:41:27.997" v="21559"/>
        <pc:sldMkLst>
          <pc:docMk/>
          <pc:sldMk cId="564538420" sldId="286"/>
        </pc:sldMkLst>
        <pc:spChg chg="mod">
          <ac:chgData name="박 지수" userId="3621c5e3494d2d84" providerId="LiveId" clId="{9003DE07-FD05-449F-916E-103A26FC662B}" dt="2022-01-07T13:56:49.451" v="10122"/>
          <ac:spMkLst>
            <pc:docMk/>
            <pc:sldMk cId="564538420" sldId="286"/>
            <ac:spMk id="7" creationId="{1021D29C-FFB1-44DE-93CB-DF1DB23F15E6}"/>
          </ac:spMkLst>
        </pc:spChg>
        <pc:spChg chg="mod">
          <ac:chgData name="박 지수" userId="3621c5e3494d2d84" providerId="LiveId" clId="{9003DE07-FD05-449F-916E-103A26FC662B}" dt="2022-01-08T09:41:27.997" v="21559"/>
          <ac:spMkLst>
            <pc:docMk/>
            <pc:sldMk cId="564538420" sldId="286"/>
            <ac:spMk id="13" creationId="{2B36C9AC-2B4C-4BF5-BFF5-E6CBDF15DC9F}"/>
          </ac:spMkLst>
        </pc:spChg>
        <pc:picChg chg="del">
          <ac:chgData name="박 지수" userId="3621c5e3494d2d84" providerId="LiveId" clId="{9003DE07-FD05-449F-916E-103A26FC662B}" dt="2022-01-07T13:54:44.801" v="10115" actId="478"/>
          <ac:picMkLst>
            <pc:docMk/>
            <pc:sldMk cId="564538420" sldId="286"/>
            <ac:picMk id="3" creationId="{F317C622-7CBC-4458-A259-5C2C4E5B691B}"/>
          </ac:picMkLst>
        </pc:picChg>
        <pc:picChg chg="add mod">
          <ac:chgData name="박 지수" userId="3621c5e3494d2d84" providerId="LiveId" clId="{9003DE07-FD05-449F-916E-103A26FC662B}" dt="2022-01-07T13:56:36.598" v="10120" actId="14100"/>
          <ac:picMkLst>
            <pc:docMk/>
            <pc:sldMk cId="564538420" sldId="286"/>
            <ac:picMk id="4" creationId="{991B216F-1926-4A24-BE1C-7F27A01F4642}"/>
          </ac:picMkLst>
        </pc:picChg>
        <pc:picChg chg="del">
          <ac:chgData name="박 지수" userId="3621c5e3494d2d84" providerId="LiveId" clId="{9003DE07-FD05-449F-916E-103A26FC662B}" dt="2022-01-07T13:54:44.269" v="10114" actId="478"/>
          <ac:picMkLst>
            <pc:docMk/>
            <pc:sldMk cId="564538420" sldId="286"/>
            <ac:picMk id="6" creationId="{C43DB924-02C7-4221-99B1-4085D99EB23C}"/>
          </ac:picMkLst>
        </pc:picChg>
        <pc:picChg chg="add mod">
          <ac:chgData name="박 지수" userId="3621c5e3494d2d84" providerId="LiveId" clId="{9003DE07-FD05-449F-916E-103A26FC662B}" dt="2022-01-07T13:56:18.915" v="10116"/>
          <ac:picMkLst>
            <pc:docMk/>
            <pc:sldMk cId="564538420" sldId="286"/>
            <ac:picMk id="8" creationId="{6653B544-7B49-477A-B2A4-B63C98B8D0D1}"/>
          </ac:picMkLst>
        </pc:picChg>
      </pc:sldChg>
      <pc:sldChg chg="new del">
        <pc:chgData name="박 지수" userId="3621c5e3494d2d84" providerId="LiveId" clId="{9003DE07-FD05-449F-916E-103A26FC662B}" dt="2022-01-07T13:42:03.801" v="10106" actId="47"/>
        <pc:sldMkLst>
          <pc:docMk/>
          <pc:sldMk cId="2222797906" sldId="286"/>
        </pc:sldMkLst>
      </pc:sldChg>
      <pc:sldChg chg="addSp delSp modSp mod">
        <pc:chgData name="박 지수" userId="3621c5e3494d2d84" providerId="LiveId" clId="{9003DE07-FD05-449F-916E-103A26FC662B}" dt="2022-01-07T13:57:46.819" v="10132" actId="14100"/>
        <pc:sldMkLst>
          <pc:docMk/>
          <pc:sldMk cId="2478644776" sldId="287"/>
        </pc:sldMkLst>
        <pc:spChg chg="mod">
          <ac:chgData name="박 지수" userId="3621c5e3494d2d84" providerId="LiveId" clId="{9003DE07-FD05-449F-916E-103A26FC662B}" dt="2022-01-07T13:57:34.712" v="10128"/>
          <ac:spMkLst>
            <pc:docMk/>
            <pc:sldMk cId="2478644776" sldId="287"/>
            <ac:spMk id="13" creationId="{2B36C9AC-2B4C-4BF5-BFF5-E6CBDF15DC9F}"/>
          </ac:spMkLst>
        </pc:spChg>
        <pc:picChg chg="add mod">
          <ac:chgData name="박 지수" userId="3621c5e3494d2d84" providerId="LiveId" clId="{9003DE07-FD05-449F-916E-103A26FC662B}" dt="2022-01-07T13:57:46.819" v="10132" actId="14100"/>
          <ac:picMkLst>
            <pc:docMk/>
            <pc:sldMk cId="2478644776" sldId="287"/>
            <ac:picMk id="4" creationId="{FF2864D8-16B2-4F1A-AFEF-A68C18D47B26}"/>
          </ac:picMkLst>
        </pc:picChg>
        <pc:picChg chg="del">
          <ac:chgData name="박 지수" userId="3621c5e3494d2d84" providerId="LiveId" clId="{9003DE07-FD05-449F-916E-103A26FC662B}" dt="2022-01-07T13:57:36.365" v="10129" actId="478"/>
          <ac:picMkLst>
            <pc:docMk/>
            <pc:sldMk cId="2478644776" sldId="287"/>
            <ac:picMk id="6" creationId="{C43DB924-02C7-4221-99B1-4085D99EB23C}"/>
          </ac:picMkLst>
        </pc:picChg>
      </pc:sldChg>
      <pc:sldChg chg="new del">
        <pc:chgData name="박 지수" userId="3621c5e3494d2d84" providerId="LiveId" clId="{9003DE07-FD05-449F-916E-103A26FC662B}" dt="2022-01-07T14:32:08.032" v="10134" actId="47"/>
        <pc:sldMkLst>
          <pc:docMk/>
          <pc:sldMk cId="673531797" sldId="288"/>
        </pc:sldMkLst>
      </pc:sldChg>
      <pc:sldChg chg="addSp delSp modSp add mod">
        <pc:chgData name="박 지수" userId="3621c5e3494d2d84" providerId="LiveId" clId="{9003DE07-FD05-449F-916E-103A26FC662B}" dt="2022-01-07T14:43:45.336" v="11198"/>
        <pc:sldMkLst>
          <pc:docMk/>
          <pc:sldMk cId="2236601113" sldId="288"/>
        </pc:sldMkLst>
        <pc:spChg chg="mod">
          <ac:chgData name="박 지수" userId="3621c5e3494d2d84" providerId="LiveId" clId="{9003DE07-FD05-449F-916E-103A26FC662B}" dt="2022-01-07T14:43:45.336" v="11198"/>
          <ac:spMkLst>
            <pc:docMk/>
            <pc:sldMk cId="2236601113" sldId="288"/>
            <ac:spMk id="7" creationId="{1021D29C-FFB1-44DE-93CB-DF1DB23F15E6}"/>
          </ac:spMkLst>
        </pc:spChg>
        <pc:spChg chg="mod">
          <ac:chgData name="박 지수" userId="3621c5e3494d2d84" providerId="LiveId" clId="{9003DE07-FD05-449F-916E-103A26FC662B}" dt="2022-01-07T14:37:03.650" v="10264" actId="20577"/>
          <ac:spMkLst>
            <pc:docMk/>
            <pc:sldMk cId="2236601113" sldId="288"/>
            <ac:spMk id="13" creationId="{2B36C9AC-2B4C-4BF5-BFF5-E6CBDF15DC9F}"/>
          </ac:spMkLst>
        </pc:spChg>
        <pc:picChg chg="del">
          <ac:chgData name="박 지수" userId="3621c5e3494d2d84" providerId="LiveId" clId="{9003DE07-FD05-449F-916E-103A26FC662B}" dt="2022-01-07T14:32:48.475" v="10158" actId="478"/>
          <ac:picMkLst>
            <pc:docMk/>
            <pc:sldMk cId="2236601113" sldId="288"/>
            <ac:picMk id="3" creationId="{F317C622-7CBC-4458-A259-5C2C4E5B691B}"/>
          </ac:picMkLst>
        </pc:picChg>
        <pc:picChg chg="del">
          <ac:chgData name="박 지수" userId="3621c5e3494d2d84" providerId="LiveId" clId="{9003DE07-FD05-449F-916E-103A26FC662B}" dt="2022-01-07T14:32:47.773" v="10157" actId="478"/>
          <ac:picMkLst>
            <pc:docMk/>
            <pc:sldMk cId="2236601113" sldId="288"/>
            <ac:picMk id="4" creationId="{FF2864D8-16B2-4F1A-AFEF-A68C18D47B26}"/>
          </ac:picMkLst>
        </pc:picChg>
        <pc:picChg chg="add mod">
          <ac:chgData name="박 지수" userId="3621c5e3494d2d84" providerId="LiveId" clId="{9003DE07-FD05-449F-916E-103A26FC662B}" dt="2022-01-07T14:36:19.398" v="10178" actId="1076"/>
          <ac:picMkLst>
            <pc:docMk/>
            <pc:sldMk cId="2236601113" sldId="288"/>
            <ac:picMk id="5" creationId="{2F817FC4-8A1E-4D90-9A6C-46F4B670638C}"/>
          </ac:picMkLst>
        </pc:picChg>
        <pc:picChg chg="add mod">
          <ac:chgData name="박 지수" userId="3621c5e3494d2d84" providerId="LiveId" clId="{9003DE07-FD05-449F-916E-103A26FC662B}" dt="2022-01-07T14:36:21.645" v="10179" actId="1076"/>
          <ac:picMkLst>
            <pc:docMk/>
            <pc:sldMk cId="2236601113" sldId="288"/>
            <ac:picMk id="8" creationId="{73211222-D921-401F-BE38-2B502C3DC25F}"/>
          </ac:picMkLst>
        </pc:picChg>
        <pc:picChg chg="add mod">
          <ac:chgData name="박 지수" userId="3621c5e3494d2d84" providerId="LiveId" clId="{9003DE07-FD05-449F-916E-103A26FC662B}" dt="2022-01-07T14:36:23.647" v="10180" actId="1076"/>
          <ac:picMkLst>
            <pc:docMk/>
            <pc:sldMk cId="2236601113" sldId="288"/>
            <ac:picMk id="10" creationId="{D33F88AC-8B80-44D2-AEB4-065242BB0809}"/>
          </ac:picMkLst>
        </pc:picChg>
      </pc:sldChg>
      <pc:sldChg chg="addSp delSp modSp add mod">
        <pc:chgData name="박 지수" userId="3621c5e3494d2d84" providerId="LiveId" clId="{9003DE07-FD05-449F-916E-103A26FC662B}" dt="2022-01-08T03:40:46.003" v="13741"/>
        <pc:sldMkLst>
          <pc:docMk/>
          <pc:sldMk cId="3959634384" sldId="289"/>
        </pc:sldMkLst>
        <pc:spChg chg="mod">
          <ac:chgData name="박 지수" userId="3621c5e3494d2d84" providerId="LiveId" clId="{9003DE07-FD05-449F-916E-103A26FC662B}" dt="2022-01-08T03:40:46.003" v="13741"/>
          <ac:spMkLst>
            <pc:docMk/>
            <pc:sldMk cId="3959634384" sldId="289"/>
            <ac:spMk id="7" creationId="{1021D29C-FFB1-44DE-93CB-DF1DB23F15E6}"/>
          </ac:spMkLst>
        </pc:spChg>
        <pc:picChg chg="add mod">
          <ac:chgData name="박 지수" userId="3621c5e3494d2d84" providerId="LiveId" clId="{9003DE07-FD05-449F-916E-103A26FC662B}" dt="2022-01-07T14:49:48.340" v="11906" actId="1076"/>
          <ac:picMkLst>
            <pc:docMk/>
            <pc:sldMk cId="3959634384" sldId="289"/>
            <ac:picMk id="3" creationId="{C32A1929-41B8-4E9F-BB59-57F04A184853}"/>
          </ac:picMkLst>
        </pc:picChg>
        <pc:picChg chg="del">
          <ac:chgData name="박 지수" userId="3621c5e3494d2d84" providerId="LiveId" clId="{9003DE07-FD05-449F-916E-103A26FC662B}" dt="2022-01-07T14:43:55.472" v="11200" actId="478"/>
          <ac:picMkLst>
            <pc:docMk/>
            <pc:sldMk cId="3959634384" sldId="289"/>
            <ac:picMk id="5" creationId="{2F817FC4-8A1E-4D90-9A6C-46F4B670638C}"/>
          </ac:picMkLst>
        </pc:picChg>
        <pc:picChg chg="add mod">
          <ac:chgData name="박 지수" userId="3621c5e3494d2d84" providerId="LiveId" clId="{9003DE07-FD05-449F-916E-103A26FC662B}" dt="2022-01-07T14:49:49.767" v="11907" actId="1076"/>
          <ac:picMkLst>
            <pc:docMk/>
            <pc:sldMk cId="3959634384" sldId="289"/>
            <ac:picMk id="6" creationId="{A88ABDF8-E135-4A02-A5DD-1593E15425F8}"/>
          </ac:picMkLst>
        </pc:picChg>
        <pc:picChg chg="del">
          <ac:chgData name="박 지수" userId="3621c5e3494d2d84" providerId="LiveId" clId="{9003DE07-FD05-449F-916E-103A26FC662B}" dt="2022-01-07T14:43:55.889" v="11201" actId="478"/>
          <ac:picMkLst>
            <pc:docMk/>
            <pc:sldMk cId="3959634384" sldId="289"/>
            <ac:picMk id="8" creationId="{73211222-D921-401F-BE38-2B502C3DC25F}"/>
          </ac:picMkLst>
        </pc:picChg>
        <pc:picChg chg="del">
          <ac:chgData name="박 지수" userId="3621c5e3494d2d84" providerId="LiveId" clId="{9003DE07-FD05-449F-916E-103A26FC662B}" dt="2022-01-07T14:43:56.290" v="11202" actId="478"/>
          <ac:picMkLst>
            <pc:docMk/>
            <pc:sldMk cId="3959634384" sldId="289"/>
            <ac:picMk id="10" creationId="{D33F88AC-8B80-44D2-AEB4-065242BB0809}"/>
          </ac:picMkLst>
        </pc:picChg>
        <pc:picChg chg="add del">
          <ac:chgData name="박 지수" userId="3621c5e3494d2d84" providerId="LiveId" clId="{9003DE07-FD05-449F-916E-103A26FC662B}" dt="2022-01-07T14:54:59.667" v="12911" actId="478"/>
          <ac:picMkLst>
            <pc:docMk/>
            <pc:sldMk cId="3959634384" sldId="289"/>
            <ac:picMk id="11" creationId="{E81B6F21-AF37-4262-B797-17F219C4F7B0}"/>
          </ac:picMkLst>
        </pc:picChg>
        <pc:picChg chg="add del">
          <ac:chgData name="박 지수" userId="3621c5e3494d2d84" providerId="LiveId" clId="{9003DE07-FD05-449F-916E-103A26FC662B}" dt="2022-01-08T03:26:15.848" v="12919" actId="478"/>
          <ac:picMkLst>
            <pc:docMk/>
            <pc:sldMk cId="3959634384" sldId="289"/>
            <ac:picMk id="14" creationId="{F4EFABE4-E436-4C7A-8736-0C78EDFF5CF7}"/>
          </ac:picMkLst>
        </pc:picChg>
      </pc:sldChg>
      <pc:sldChg chg="addSp delSp modSp add mod">
        <pc:chgData name="박 지수" userId="3621c5e3494d2d84" providerId="LiveId" clId="{9003DE07-FD05-449F-916E-103A26FC662B}" dt="2022-01-08T03:44:55.654" v="14509" actId="1076"/>
        <pc:sldMkLst>
          <pc:docMk/>
          <pc:sldMk cId="3543342108" sldId="290"/>
        </pc:sldMkLst>
        <pc:spChg chg="del mod">
          <ac:chgData name="박 지수" userId="3621c5e3494d2d84" providerId="LiveId" clId="{9003DE07-FD05-449F-916E-103A26FC662B}" dt="2022-01-08T03:30:37.707" v="12926" actId="478"/>
          <ac:spMkLst>
            <pc:docMk/>
            <pc:sldMk cId="3543342108" sldId="290"/>
            <ac:spMk id="7" creationId="{1021D29C-FFB1-44DE-93CB-DF1DB23F15E6}"/>
          </ac:spMkLst>
        </pc:spChg>
        <pc:spChg chg="mod">
          <ac:chgData name="박 지수" userId="3621c5e3494d2d84" providerId="LiveId" clId="{9003DE07-FD05-449F-916E-103A26FC662B}" dt="2022-01-08T03:44:55.654" v="14509" actId="1076"/>
          <ac:spMkLst>
            <pc:docMk/>
            <pc:sldMk cId="3543342108" sldId="290"/>
            <ac:spMk id="13" creationId="{2B36C9AC-2B4C-4BF5-BFF5-E6CBDF15DC9F}"/>
          </ac:spMkLst>
        </pc:spChg>
        <pc:spChg chg="add del mod">
          <ac:chgData name="박 지수" userId="3621c5e3494d2d84" providerId="LiveId" clId="{9003DE07-FD05-449F-916E-103A26FC662B}" dt="2022-01-08T03:30:50.269" v="12932" actId="478"/>
          <ac:spMkLst>
            <pc:docMk/>
            <pc:sldMk cId="3543342108" sldId="290"/>
            <ac:spMk id="17" creationId="{0E382307-F0E7-4AD4-A4CA-F50798EBAEA8}"/>
          </ac:spMkLst>
        </pc:spChg>
        <pc:spChg chg="add mod">
          <ac:chgData name="박 지수" userId="3621c5e3494d2d84" providerId="LiveId" clId="{9003DE07-FD05-449F-916E-103A26FC662B}" dt="2022-01-08T03:33:41.552" v="13016" actId="1076"/>
          <ac:spMkLst>
            <pc:docMk/>
            <pc:sldMk cId="3543342108" sldId="290"/>
            <ac:spMk id="18" creationId="{33DF38FF-2B93-4EC6-A928-E2BA6CA63B7E}"/>
          </ac:spMkLst>
        </pc:spChg>
        <pc:spChg chg="add mod">
          <ac:chgData name="박 지수" userId="3621c5e3494d2d84" providerId="LiveId" clId="{9003DE07-FD05-449F-916E-103A26FC662B}" dt="2022-01-08T03:33:55.500" v="13030" actId="1076"/>
          <ac:spMkLst>
            <pc:docMk/>
            <pc:sldMk cId="3543342108" sldId="290"/>
            <ac:spMk id="19" creationId="{C1419F5F-4036-41FD-84CC-463D5877CFB6}"/>
          </ac:spMkLst>
        </pc:spChg>
        <pc:spChg chg="add mod">
          <ac:chgData name="박 지수" userId="3621c5e3494d2d84" providerId="LiveId" clId="{9003DE07-FD05-449F-916E-103A26FC662B}" dt="2022-01-08T03:34:06.443" v="13055"/>
          <ac:spMkLst>
            <pc:docMk/>
            <pc:sldMk cId="3543342108" sldId="290"/>
            <ac:spMk id="20" creationId="{A82E3986-AF43-43D3-B06C-258883A5669A}"/>
          </ac:spMkLst>
        </pc:spChg>
        <pc:spChg chg="add mod">
          <ac:chgData name="박 지수" userId="3621c5e3494d2d84" providerId="LiveId" clId="{9003DE07-FD05-449F-916E-103A26FC662B}" dt="2022-01-08T03:34:38.556" v="13075" actId="20577"/>
          <ac:spMkLst>
            <pc:docMk/>
            <pc:sldMk cId="3543342108" sldId="290"/>
            <ac:spMk id="21" creationId="{88A8DCDC-7598-4763-911E-9EA02C1484A0}"/>
          </ac:spMkLst>
        </pc:spChg>
        <pc:spChg chg="add mod">
          <ac:chgData name="박 지수" userId="3621c5e3494d2d84" providerId="LiveId" clId="{9003DE07-FD05-449F-916E-103A26FC662B}" dt="2022-01-08T03:34:51.357" v="13092" actId="20577"/>
          <ac:spMkLst>
            <pc:docMk/>
            <pc:sldMk cId="3543342108" sldId="290"/>
            <ac:spMk id="22" creationId="{37E149A6-5ACF-4CE8-83F8-6D87074837DD}"/>
          </ac:spMkLst>
        </pc:spChg>
        <pc:picChg chg="del mod">
          <ac:chgData name="박 지수" userId="3621c5e3494d2d84" providerId="LiveId" clId="{9003DE07-FD05-449F-916E-103A26FC662B}" dt="2022-01-08T03:30:24.347" v="12922" actId="478"/>
          <ac:picMkLst>
            <pc:docMk/>
            <pc:sldMk cId="3543342108" sldId="290"/>
            <ac:picMk id="3" creationId="{C32A1929-41B8-4E9F-BB59-57F04A184853}"/>
          </ac:picMkLst>
        </pc:picChg>
        <pc:picChg chg="add mod">
          <ac:chgData name="박 지수" userId="3621c5e3494d2d84" providerId="LiveId" clId="{9003DE07-FD05-449F-916E-103A26FC662B}" dt="2022-01-08T03:34:22.773" v="13058" actId="14100"/>
          <ac:picMkLst>
            <pc:docMk/>
            <pc:sldMk cId="3543342108" sldId="290"/>
            <ac:picMk id="4" creationId="{795EFEAF-E26D-4561-BFE5-166EBDC4F362}"/>
          </ac:picMkLst>
        </pc:picChg>
        <pc:picChg chg="del">
          <ac:chgData name="박 지수" userId="3621c5e3494d2d84" providerId="LiveId" clId="{9003DE07-FD05-449F-916E-103A26FC662B}" dt="2022-01-08T03:30:24.880" v="12923" actId="478"/>
          <ac:picMkLst>
            <pc:docMk/>
            <pc:sldMk cId="3543342108" sldId="290"/>
            <ac:picMk id="6" creationId="{A88ABDF8-E135-4A02-A5DD-1593E15425F8}"/>
          </ac:picMkLst>
        </pc:picChg>
        <pc:picChg chg="add mod">
          <ac:chgData name="박 지수" userId="3621c5e3494d2d84" providerId="LiveId" clId="{9003DE07-FD05-449F-916E-103A26FC662B}" dt="2022-01-08T03:32:34.257" v="12966" actId="14100"/>
          <ac:picMkLst>
            <pc:docMk/>
            <pc:sldMk cId="3543342108" sldId="290"/>
            <ac:picMk id="8" creationId="{D7BCF07A-0E9D-44AF-8469-9AD4D17A0A53}"/>
          </ac:picMkLst>
        </pc:picChg>
        <pc:picChg chg="add mod">
          <ac:chgData name="박 지수" userId="3621c5e3494d2d84" providerId="LiveId" clId="{9003DE07-FD05-449F-916E-103A26FC662B}" dt="2022-01-08T03:31:54.237" v="12955" actId="1076"/>
          <ac:picMkLst>
            <pc:docMk/>
            <pc:sldMk cId="3543342108" sldId="290"/>
            <ac:picMk id="10" creationId="{3695E374-DBCE-4944-96FA-4597F0DD3B73}"/>
          </ac:picMkLst>
        </pc:picChg>
        <pc:picChg chg="add mod">
          <ac:chgData name="박 지수" userId="3621c5e3494d2d84" providerId="LiveId" clId="{9003DE07-FD05-449F-916E-103A26FC662B}" dt="2022-01-08T03:31:57.163" v="12956" actId="1076"/>
          <ac:picMkLst>
            <pc:docMk/>
            <pc:sldMk cId="3543342108" sldId="290"/>
            <ac:picMk id="12" creationId="{D3A5E9B5-C2C5-4ECB-9C5B-E5CBF3FC29EA}"/>
          </ac:picMkLst>
        </pc:picChg>
        <pc:picChg chg="add mod">
          <ac:chgData name="박 지수" userId="3621c5e3494d2d84" providerId="LiveId" clId="{9003DE07-FD05-449F-916E-103A26FC662B}" dt="2022-01-08T03:34:26.112" v="13060" actId="14100"/>
          <ac:picMkLst>
            <pc:docMk/>
            <pc:sldMk cId="3543342108" sldId="290"/>
            <ac:picMk id="15" creationId="{5CAAFE1A-95C8-4AB0-B04D-DE37399ED348}"/>
          </ac:picMkLst>
        </pc:picChg>
      </pc:sldChg>
      <pc:sldChg chg="addSp delSp modSp mod">
        <pc:chgData name="박 지수" userId="3621c5e3494d2d84" providerId="LiveId" clId="{9003DE07-FD05-449F-916E-103A26FC662B}" dt="2022-01-08T03:39:26.716" v="13735" actId="20577"/>
        <pc:sldMkLst>
          <pc:docMk/>
          <pc:sldMk cId="2280359764" sldId="291"/>
        </pc:sldMkLst>
        <pc:spChg chg="mod">
          <ac:chgData name="박 지수" userId="3621c5e3494d2d84" providerId="LiveId" clId="{9003DE07-FD05-449F-916E-103A26FC662B}" dt="2022-01-08T03:39:26.716" v="13735" actId="20577"/>
          <ac:spMkLst>
            <pc:docMk/>
            <pc:sldMk cId="2280359764" sldId="291"/>
            <ac:spMk id="7" creationId="{1021D29C-FFB1-44DE-93CB-DF1DB23F15E6}"/>
          </ac:spMkLst>
        </pc:spChg>
        <pc:picChg chg="del">
          <ac:chgData name="박 지수" userId="3621c5e3494d2d84" providerId="LiveId" clId="{9003DE07-FD05-449F-916E-103A26FC662B}" dt="2022-01-08T03:36:08.790" v="13093" actId="478"/>
          <ac:picMkLst>
            <pc:docMk/>
            <pc:sldMk cId="2280359764" sldId="291"/>
            <ac:picMk id="3" creationId="{C32A1929-41B8-4E9F-BB59-57F04A184853}"/>
          </ac:picMkLst>
        </pc:picChg>
        <pc:picChg chg="add mod">
          <ac:chgData name="박 지수" userId="3621c5e3494d2d84" providerId="LiveId" clId="{9003DE07-FD05-449F-916E-103A26FC662B}" dt="2022-01-08T03:36:19.655" v="13098" actId="1076"/>
          <ac:picMkLst>
            <pc:docMk/>
            <pc:sldMk cId="2280359764" sldId="291"/>
            <ac:picMk id="4" creationId="{5B9A2C52-D97A-424F-8C06-1E052050D22A}"/>
          </ac:picMkLst>
        </pc:picChg>
        <pc:picChg chg="del">
          <ac:chgData name="박 지수" userId="3621c5e3494d2d84" providerId="LiveId" clId="{9003DE07-FD05-449F-916E-103A26FC662B}" dt="2022-01-08T03:36:09.264" v="13094" actId="478"/>
          <ac:picMkLst>
            <pc:docMk/>
            <pc:sldMk cId="2280359764" sldId="291"/>
            <ac:picMk id="6" creationId="{A88ABDF8-E135-4A02-A5DD-1593E15425F8}"/>
          </ac:picMkLst>
        </pc:picChg>
      </pc:sldChg>
      <pc:sldChg chg="addSp delSp modSp add mod">
        <pc:chgData name="박 지수" userId="3621c5e3494d2d84" providerId="LiveId" clId="{9003DE07-FD05-449F-916E-103A26FC662B}" dt="2022-01-08T03:43:59.791" v="14372" actId="1076"/>
        <pc:sldMkLst>
          <pc:docMk/>
          <pc:sldMk cId="491492019" sldId="292"/>
        </pc:sldMkLst>
        <pc:spChg chg="mod">
          <ac:chgData name="박 지수" userId="3621c5e3494d2d84" providerId="LiveId" clId="{9003DE07-FD05-449F-916E-103A26FC662B}" dt="2022-01-08T03:43:59.791" v="14372" actId="1076"/>
          <ac:spMkLst>
            <pc:docMk/>
            <pc:sldMk cId="491492019" sldId="292"/>
            <ac:spMk id="7" creationId="{1021D29C-FFB1-44DE-93CB-DF1DB23F15E6}"/>
          </ac:spMkLst>
        </pc:spChg>
        <pc:picChg chg="add mod">
          <ac:chgData name="박 지수" userId="3621c5e3494d2d84" providerId="LiveId" clId="{9003DE07-FD05-449F-916E-103A26FC662B}" dt="2022-01-08T03:41:22.945" v="13747" actId="1076"/>
          <ac:picMkLst>
            <pc:docMk/>
            <pc:sldMk cId="491492019" sldId="292"/>
            <ac:picMk id="3" creationId="{1BA75F15-EF15-4F4B-905F-6A79051E2DBF}"/>
          </ac:picMkLst>
        </pc:picChg>
        <pc:picChg chg="del">
          <ac:chgData name="박 지수" userId="3621c5e3494d2d84" providerId="LiveId" clId="{9003DE07-FD05-449F-916E-103A26FC662B}" dt="2022-01-08T03:41:15.137" v="13743" actId="478"/>
          <ac:picMkLst>
            <pc:docMk/>
            <pc:sldMk cId="491492019" sldId="292"/>
            <ac:picMk id="4" creationId="{5B9A2C52-D97A-424F-8C06-1E052050D22A}"/>
          </ac:picMkLst>
        </pc:picChg>
      </pc:sldChg>
      <pc:sldChg chg="addSp delSp modSp add mod">
        <pc:chgData name="박 지수" userId="3621c5e3494d2d84" providerId="LiveId" clId="{9003DE07-FD05-449F-916E-103A26FC662B}" dt="2022-01-08T04:08:46.194" v="16309" actId="20577"/>
        <pc:sldMkLst>
          <pc:docMk/>
          <pc:sldMk cId="4100577978" sldId="293"/>
        </pc:sldMkLst>
        <pc:spChg chg="mod">
          <ac:chgData name="박 지수" userId="3621c5e3494d2d84" providerId="LiveId" clId="{9003DE07-FD05-449F-916E-103A26FC662B}" dt="2022-01-08T03:52:17.095" v="14980"/>
          <ac:spMkLst>
            <pc:docMk/>
            <pc:sldMk cId="4100577978" sldId="293"/>
            <ac:spMk id="13" creationId="{2B36C9AC-2B4C-4BF5-BFF5-E6CBDF15DC9F}"/>
          </ac:spMkLst>
        </pc:spChg>
        <pc:spChg chg="add mod">
          <ac:chgData name="박 지수" userId="3621c5e3494d2d84" providerId="LiveId" clId="{9003DE07-FD05-449F-916E-103A26FC662B}" dt="2022-01-08T04:08:46.194" v="16309" actId="20577"/>
          <ac:spMkLst>
            <pc:docMk/>
            <pc:sldMk cId="4100577978" sldId="293"/>
            <ac:spMk id="17" creationId="{C4E2C987-BAA3-4EAD-B7B8-A35A48D19C4F}"/>
          </ac:spMkLst>
        </pc:spChg>
        <pc:spChg chg="mod">
          <ac:chgData name="박 지수" userId="3621c5e3494d2d84" providerId="LiveId" clId="{9003DE07-FD05-449F-916E-103A26FC662B}" dt="2022-01-08T03:50:34.072" v="14635" actId="1076"/>
          <ac:spMkLst>
            <pc:docMk/>
            <pc:sldMk cId="4100577978" sldId="293"/>
            <ac:spMk id="18" creationId="{33DF38FF-2B93-4EC6-A928-E2BA6CA63B7E}"/>
          </ac:spMkLst>
        </pc:spChg>
        <pc:spChg chg="mod">
          <ac:chgData name="박 지수" userId="3621c5e3494d2d84" providerId="LiveId" clId="{9003DE07-FD05-449F-916E-103A26FC662B}" dt="2022-01-08T03:50:31.209" v="14634" actId="1076"/>
          <ac:spMkLst>
            <pc:docMk/>
            <pc:sldMk cId="4100577978" sldId="293"/>
            <ac:spMk id="19" creationId="{C1419F5F-4036-41FD-84CC-463D5877CFB6}"/>
          </ac:spMkLst>
        </pc:spChg>
        <pc:spChg chg="del">
          <ac:chgData name="박 지수" userId="3621c5e3494d2d84" providerId="LiveId" clId="{9003DE07-FD05-449F-916E-103A26FC662B}" dt="2022-01-08T03:47:35.966" v="14516" actId="478"/>
          <ac:spMkLst>
            <pc:docMk/>
            <pc:sldMk cId="4100577978" sldId="293"/>
            <ac:spMk id="20" creationId="{A82E3986-AF43-43D3-B06C-258883A5669A}"/>
          </ac:spMkLst>
        </pc:spChg>
        <pc:spChg chg="mod">
          <ac:chgData name="박 지수" userId="3621c5e3494d2d84" providerId="LiveId" clId="{9003DE07-FD05-449F-916E-103A26FC662B}" dt="2022-01-08T03:50:39.424" v="14636" actId="1076"/>
          <ac:spMkLst>
            <pc:docMk/>
            <pc:sldMk cId="4100577978" sldId="293"/>
            <ac:spMk id="21" creationId="{88A8DCDC-7598-4763-911E-9EA02C1484A0}"/>
          </ac:spMkLst>
        </pc:spChg>
        <pc:spChg chg="mod">
          <ac:chgData name="박 지수" userId="3621c5e3494d2d84" providerId="LiveId" clId="{9003DE07-FD05-449F-916E-103A26FC662B}" dt="2022-01-08T03:50:42.147" v="14637" actId="1076"/>
          <ac:spMkLst>
            <pc:docMk/>
            <pc:sldMk cId="4100577978" sldId="293"/>
            <ac:spMk id="22" creationId="{37E149A6-5ACF-4CE8-83F8-6D87074837DD}"/>
          </ac:spMkLst>
        </pc:spChg>
        <pc:picChg chg="add mod">
          <ac:chgData name="박 지수" userId="3621c5e3494d2d84" providerId="LiveId" clId="{9003DE07-FD05-449F-916E-103A26FC662B}" dt="2022-01-08T03:50:14.626" v="14626" actId="14100"/>
          <ac:picMkLst>
            <pc:docMk/>
            <pc:sldMk cId="4100577978" sldId="293"/>
            <ac:picMk id="3" creationId="{1E2A520E-431B-4B6F-AD58-48F06395FB54}"/>
          </ac:picMkLst>
        </pc:picChg>
        <pc:picChg chg="del">
          <ac:chgData name="박 지수" userId="3621c5e3494d2d84" providerId="LiveId" clId="{9003DE07-FD05-449F-916E-103A26FC662B}" dt="2022-01-08T03:47:34.560" v="14515" actId="478"/>
          <ac:picMkLst>
            <pc:docMk/>
            <pc:sldMk cId="4100577978" sldId="293"/>
            <ac:picMk id="4" creationId="{795EFEAF-E26D-4561-BFE5-166EBDC4F362}"/>
          </ac:picMkLst>
        </pc:picChg>
        <pc:picChg chg="add mod">
          <ac:chgData name="박 지수" userId="3621c5e3494d2d84" providerId="LiveId" clId="{9003DE07-FD05-449F-916E-103A26FC662B}" dt="2022-01-08T03:50:18.338" v="14628" actId="14100"/>
          <ac:picMkLst>
            <pc:docMk/>
            <pc:sldMk cId="4100577978" sldId="293"/>
            <ac:picMk id="6" creationId="{1A692F63-B1DB-400C-BD53-984B3589D937}"/>
          </ac:picMkLst>
        </pc:picChg>
        <pc:picChg chg="del">
          <ac:chgData name="박 지수" userId="3621c5e3494d2d84" providerId="LiveId" clId="{9003DE07-FD05-449F-916E-103A26FC662B}" dt="2022-01-08T03:47:32.967" v="14511" actId="478"/>
          <ac:picMkLst>
            <pc:docMk/>
            <pc:sldMk cId="4100577978" sldId="293"/>
            <ac:picMk id="8" creationId="{D7BCF07A-0E9D-44AF-8469-9AD4D17A0A53}"/>
          </ac:picMkLst>
        </pc:picChg>
        <pc:picChg chg="add mod">
          <ac:chgData name="박 지수" userId="3621c5e3494d2d84" providerId="LiveId" clId="{9003DE07-FD05-449F-916E-103A26FC662B}" dt="2022-01-08T03:50:22.852" v="14630" actId="14100"/>
          <ac:picMkLst>
            <pc:docMk/>
            <pc:sldMk cId="4100577978" sldId="293"/>
            <ac:picMk id="9" creationId="{4C87CC71-60E9-42FB-BD1B-156BAC31DE54}"/>
          </ac:picMkLst>
        </pc:picChg>
        <pc:picChg chg="del">
          <ac:chgData name="박 지수" userId="3621c5e3494d2d84" providerId="LiveId" clId="{9003DE07-FD05-449F-916E-103A26FC662B}" dt="2022-01-08T03:47:33.323" v="14512" actId="478"/>
          <ac:picMkLst>
            <pc:docMk/>
            <pc:sldMk cId="4100577978" sldId="293"/>
            <ac:picMk id="10" creationId="{3695E374-DBCE-4944-96FA-4597F0DD3B73}"/>
          </ac:picMkLst>
        </pc:picChg>
        <pc:picChg chg="del">
          <ac:chgData name="박 지수" userId="3621c5e3494d2d84" providerId="LiveId" clId="{9003DE07-FD05-449F-916E-103A26FC662B}" dt="2022-01-08T03:47:33.721" v="14513" actId="478"/>
          <ac:picMkLst>
            <pc:docMk/>
            <pc:sldMk cId="4100577978" sldId="293"/>
            <ac:picMk id="12" creationId="{D3A5E9B5-C2C5-4ECB-9C5B-E5CBF3FC29EA}"/>
          </ac:picMkLst>
        </pc:picChg>
        <pc:picChg chg="add mod">
          <ac:chgData name="박 지수" userId="3621c5e3494d2d84" providerId="LiveId" clId="{9003DE07-FD05-449F-916E-103A26FC662B}" dt="2022-01-08T03:50:28.925" v="14633" actId="1076"/>
          <ac:picMkLst>
            <pc:docMk/>
            <pc:sldMk cId="4100577978" sldId="293"/>
            <ac:picMk id="14" creationId="{E7396549-20D6-404E-9962-A2E831B679B7}"/>
          </ac:picMkLst>
        </pc:picChg>
        <pc:picChg chg="del">
          <ac:chgData name="박 지수" userId="3621c5e3494d2d84" providerId="LiveId" clId="{9003DE07-FD05-449F-916E-103A26FC662B}" dt="2022-01-08T03:47:34.163" v="14514" actId="478"/>
          <ac:picMkLst>
            <pc:docMk/>
            <pc:sldMk cId="4100577978" sldId="293"/>
            <ac:picMk id="15" creationId="{5CAAFE1A-95C8-4AB0-B04D-DE37399ED348}"/>
          </ac:picMkLst>
        </pc:picChg>
        <pc:picChg chg="add del mod">
          <ac:chgData name="박 지수" userId="3621c5e3494d2d84" providerId="LiveId" clId="{9003DE07-FD05-449F-916E-103A26FC662B}" dt="2022-01-08T03:48:19.243" v="14551" actId="478"/>
          <ac:picMkLst>
            <pc:docMk/>
            <pc:sldMk cId="4100577978" sldId="293"/>
            <ac:picMk id="16" creationId="{7D832BA3-BC76-443C-A030-A4CD41067F91}"/>
          </ac:picMkLst>
        </pc:picChg>
      </pc:sldChg>
      <pc:sldChg chg="addSp delSp modSp add mod">
        <pc:chgData name="박 지수" userId="3621c5e3494d2d84" providerId="LiveId" clId="{9003DE07-FD05-449F-916E-103A26FC662B}" dt="2022-01-08T04:09:49.607" v="16570" actId="20577"/>
        <pc:sldMkLst>
          <pc:docMk/>
          <pc:sldMk cId="1700726071" sldId="294"/>
        </pc:sldMkLst>
        <pc:spChg chg="mod">
          <ac:chgData name="박 지수" userId="3621c5e3494d2d84" providerId="LiveId" clId="{9003DE07-FD05-449F-916E-103A26FC662B}" dt="2022-01-08T03:57:04.689" v="15774"/>
          <ac:spMkLst>
            <pc:docMk/>
            <pc:sldMk cId="1700726071" sldId="294"/>
            <ac:spMk id="13" creationId="{2B36C9AC-2B4C-4BF5-BFF5-E6CBDF15DC9F}"/>
          </ac:spMkLst>
        </pc:spChg>
        <pc:spChg chg="mod">
          <ac:chgData name="박 지수" userId="3621c5e3494d2d84" providerId="LiveId" clId="{9003DE07-FD05-449F-916E-103A26FC662B}" dt="2022-01-08T04:09:49.607" v="16570" actId="20577"/>
          <ac:spMkLst>
            <pc:docMk/>
            <pc:sldMk cId="1700726071" sldId="294"/>
            <ac:spMk id="17" creationId="{C4E2C987-BAA3-4EAD-B7B8-A35A48D19C4F}"/>
          </ac:spMkLst>
        </pc:spChg>
        <pc:spChg chg="mod">
          <ac:chgData name="박 지수" userId="3621c5e3494d2d84" providerId="LiveId" clId="{9003DE07-FD05-449F-916E-103A26FC662B}" dt="2022-01-08T04:00:28.092" v="15800" actId="20577"/>
          <ac:spMkLst>
            <pc:docMk/>
            <pc:sldMk cId="1700726071" sldId="294"/>
            <ac:spMk id="18" creationId="{33DF38FF-2B93-4EC6-A928-E2BA6CA63B7E}"/>
          </ac:spMkLst>
        </pc:spChg>
        <pc:spChg chg="mod">
          <ac:chgData name="박 지수" userId="3621c5e3494d2d84" providerId="LiveId" clId="{9003DE07-FD05-449F-916E-103A26FC662B}" dt="2022-01-08T04:00:35.226" v="15802" actId="20577"/>
          <ac:spMkLst>
            <pc:docMk/>
            <pc:sldMk cId="1700726071" sldId="294"/>
            <ac:spMk id="19" creationId="{C1419F5F-4036-41FD-84CC-463D5877CFB6}"/>
          </ac:spMkLst>
        </pc:spChg>
        <pc:spChg chg="mod">
          <ac:chgData name="박 지수" userId="3621c5e3494d2d84" providerId="LiveId" clId="{9003DE07-FD05-449F-916E-103A26FC662B}" dt="2022-01-08T04:00:43.891" v="15812" actId="20577"/>
          <ac:spMkLst>
            <pc:docMk/>
            <pc:sldMk cId="1700726071" sldId="294"/>
            <ac:spMk id="22" creationId="{37E149A6-5ACF-4CE8-83F8-6D87074837DD}"/>
          </ac:spMkLst>
        </pc:spChg>
        <pc:picChg chg="del">
          <ac:chgData name="박 지수" userId="3621c5e3494d2d84" providerId="LiveId" clId="{9003DE07-FD05-449F-916E-103A26FC662B}" dt="2022-01-08T03:57:07.366" v="15777" actId="478"/>
          <ac:picMkLst>
            <pc:docMk/>
            <pc:sldMk cId="1700726071" sldId="294"/>
            <ac:picMk id="3" creationId="{1E2A520E-431B-4B6F-AD58-48F06395FB54}"/>
          </ac:picMkLst>
        </pc:picChg>
        <pc:picChg chg="add mod">
          <ac:chgData name="박 지수" userId="3621c5e3494d2d84" providerId="LiveId" clId="{9003DE07-FD05-449F-916E-103A26FC662B}" dt="2022-01-08T03:59:34.808" v="15782" actId="14100"/>
          <ac:picMkLst>
            <pc:docMk/>
            <pc:sldMk cId="1700726071" sldId="294"/>
            <ac:picMk id="4" creationId="{ECE343DD-A345-4310-9F44-12666634811C}"/>
          </ac:picMkLst>
        </pc:picChg>
        <pc:picChg chg="del">
          <ac:chgData name="박 지수" userId="3621c5e3494d2d84" providerId="LiveId" clId="{9003DE07-FD05-449F-916E-103A26FC662B}" dt="2022-01-08T03:57:06.934" v="15776" actId="478"/>
          <ac:picMkLst>
            <pc:docMk/>
            <pc:sldMk cId="1700726071" sldId="294"/>
            <ac:picMk id="6" creationId="{1A692F63-B1DB-400C-BD53-984B3589D937}"/>
          </ac:picMkLst>
        </pc:picChg>
        <pc:picChg chg="add mod">
          <ac:chgData name="박 지수" userId="3621c5e3494d2d84" providerId="LiveId" clId="{9003DE07-FD05-449F-916E-103A26FC662B}" dt="2022-01-08T04:00:03.562" v="15792" actId="14100"/>
          <ac:picMkLst>
            <pc:docMk/>
            <pc:sldMk cId="1700726071" sldId="294"/>
            <ac:picMk id="7" creationId="{8A788AAB-DBD2-4739-8FD8-BB8527FFE197}"/>
          </ac:picMkLst>
        </pc:picChg>
        <pc:picChg chg="del">
          <ac:chgData name="박 지수" userId="3621c5e3494d2d84" providerId="LiveId" clId="{9003DE07-FD05-449F-916E-103A26FC662B}" dt="2022-01-08T03:57:06.517" v="15775" actId="478"/>
          <ac:picMkLst>
            <pc:docMk/>
            <pc:sldMk cId="1700726071" sldId="294"/>
            <ac:picMk id="9" creationId="{4C87CC71-60E9-42FB-BD1B-156BAC31DE54}"/>
          </ac:picMkLst>
        </pc:picChg>
        <pc:picChg chg="add mod">
          <ac:chgData name="박 지수" userId="3621c5e3494d2d84" providerId="LiveId" clId="{9003DE07-FD05-449F-916E-103A26FC662B}" dt="2022-01-08T04:00:04.949" v="15793" actId="1076"/>
          <ac:picMkLst>
            <pc:docMk/>
            <pc:sldMk cId="1700726071" sldId="294"/>
            <ac:picMk id="10" creationId="{E9E850CC-E5C2-4804-B059-28681FEFE092}"/>
          </ac:picMkLst>
        </pc:picChg>
        <pc:picChg chg="add mod">
          <ac:chgData name="박 지수" userId="3621c5e3494d2d84" providerId="LiveId" clId="{9003DE07-FD05-449F-916E-103A26FC662B}" dt="2022-01-08T04:00:18.834" v="15797" actId="1076"/>
          <ac:picMkLst>
            <pc:docMk/>
            <pc:sldMk cId="1700726071" sldId="294"/>
            <ac:picMk id="12" creationId="{B52CCC4D-C22A-4742-898F-22D9EF7DFAC2}"/>
          </ac:picMkLst>
        </pc:picChg>
        <pc:picChg chg="del">
          <ac:chgData name="박 지수" userId="3621c5e3494d2d84" providerId="LiveId" clId="{9003DE07-FD05-449F-916E-103A26FC662B}" dt="2022-01-08T03:57:07.814" v="15778" actId="478"/>
          <ac:picMkLst>
            <pc:docMk/>
            <pc:sldMk cId="1700726071" sldId="294"/>
            <ac:picMk id="14" creationId="{E7396549-20D6-404E-9962-A2E831B679B7}"/>
          </ac:picMkLst>
        </pc:picChg>
      </pc:sldChg>
      <pc:sldChg chg="modSp new mod">
        <pc:chgData name="박 지수" userId="3621c5e3494d2d84" providerId="LiveId" clId="{9003DE07-FD05-449F-916E-103A26FC662B}" dt="2022-01-08T08:52:06.647" v="19633" actId="20577"/>
        <pc:sldMkLst>
          <pc:docMk/>
          <pc:sldMk cId="730054270" sldId="295"/>
        </pc:sldMkLst>
        <pc:spChg chg="mod">
          <ac:chgData name="박 지수" userId="3621c5e3494d2d84" providerId="LiveId" clId="{9003DE07-FD05-449F-916E-103A26FC662B}" dt="2022-01-08T08:22:49.656" v="17491"/>
          <ac:spMkLst>
            <pc:docMk/>
            <pc:sldMk cId="730054270" sldId="295"/>
            <ac:spMk id="2" creationId="{2D2C4CE3-E94F-442C-90EA-E0BEA15DF591}"/>
          </ac:spMkLst>
        </pc:spChg>
        <pc:spChg chg="mod">
          <ac:chgData name="박 지수" userId="3621c5e3494d2d84" providerId="LiveId" clId="{9003DE07-FD05-449F-916E-103A26FC662B}" dt="2022-01-08T08:52:06.647" v="19633" actId="20577"/>
          <ac:spMkLst>
            <pc:docMk/>
            <pc:sldMk cId="730054270" sldId="295"/>
            <ac:spMk id="3" creationId="{3C35BD07-8C0A-4A67-9225-0A6E5EE7113F}"/>
          </ac:spMkLst>
        </pc:spChg>
      </pc:sldChg>
      <pc:sldChg chg="addSp delSp modSp add mod ord">
        <pc:chgData name="박 지수" userId="3621c5e3494d2d84" providerId="LiveId" clId="{9003DE07-FD05-449F-916E-103A26FC662B}" dt="2022-01-08T09:33:11.241" v="21556" actId="1076"/>
        <pc:sldMkLst>
          <pc:docMk/>
          <pc:sldMk cId="3649594469" sldId="296"/>
        </pc:sldMkLst>
        <pc:spChg chg="mod">
          <ac:chgData name="박 지수" userId="3621c5e3494d2d84" providerId="LiveId" clId="{9003DE07-FD05-449F-916E-103A26FC662B}" dt="2022-01-08T09:28:41.431" v="20530" actId="1076"/>
          <ac:spMkLst>
            <pc:docMk/>
            <pc:sldMk cId="3649594469" sldId="296"/>
            <ac:spMk id="2" creationId="{2D2C4CE3-E94F-442C-90EA-E0BEA15DF591}"/>
          </ac:spMkLst>
        </pc:spChg>
        <pc:spChg chg="mod">
          <ac:chgData name="박 지수" userId="3621c5e3494d2d84" providerId="LiveId" clId="{9003DE07-FD05-449F-916E-103A26FC662B}" dt="2022-01-08T09:33:11.241" v="21556" actId="1076"/>
          <ac:spMkLst>
            <pc:docMk/>
            <pc:sldMk cId="3649594469" sldId="296"/>
            <ac:spMk id="3" creationId="{3C35BD07-8C0A-4A67-9225-0A6E5EE7113F}"/>
          </ac:spMkLst>
        </pc:spChg>
        <pc:picChg chg="add del mod">
          <ac:chgData name="박 지수" userId="3621c5e3494d2d84" providerId="LiveId" clId="{9003DE07-FD05-449F-916E-103A26FC662B}" dt="2022-01-08T09:17:20.322" v="20216" actId="478"/>
          <ac:picMkLst>
            <pc:docMk/>
            <pc:sldMk cId="3649594469" sldId="296"/>
            <ac:picMk id="5" creationId="{E602160C-426A-495C-BF46-94FEBDD2AEE3}"/>
          </ac:picMkLst>
        </pc:picChg>
        <pc:picChg chg="add del mod">
          <ac:chgData name="박 지수" userId="3621c5e3494d2d84" providerId="LiveId" clId="{9003DE07-FD05-449F-916E-103A26FC662B}" dt="2022-01-08T09:32:02.475" v="21327" actId="478"/>
          <ac:picMkLst>
            <pc:docMk/>
            <pc:sldMk cId="3649594469" sldId="296"/>
            <ac:picMk id="7" creationId="{5B9022DD-7B78-4E2C-B6E3-121C040656F8}"/>
          </ac:picMkLst>
        </pc:picChg>
        <pc:picChg chg="add mod">
          <ac:chgData name="박 지수" userId="3621c5e3494d2d84" providerId="LiveId" clId="{9003DE07-FD05-449F-916E-103A26FC662B}" dt="2022-01-08T09:32:09.558" v="21332" actId="1076"/>
          <ac:picMkLst>
            <pc:docMk/>
            <pc:sldMk cId="3649594469" sldId="296"/>
            <ac:picMk id="9" creationId="{79D15613-C9FE-43F2-B811-C3334CC3F5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7BD82-F8CA-4E7D-80D0-75CF9B108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03B61D-B84D-43DD-AF6D-BEC0BED16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9334B-DAB4-4662-9CDD-4A7CCF41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10424-8BBD-4526-8F03-F7E75813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12290-79FB-4C6C-BE07-BE192C70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49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46A12-01C5-4327-B952-66C5056D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A1AEED-B636-42FB-9D6F-45A51DE2C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BF9C6-B67A-477B-B6D7-00407868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5A578-F429-44E0-A61D-B3166849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EDD07-9D58-4145-909E-DCCAD528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50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60167D-0740-458F-986C-DAF5D7C8C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F4394D-76CF-4FDC-ACDA-37F31A6F9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25E73-4346-4D78-90BF-84A51FCE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40767-F789-4EE8-A3CE-DD66F6EA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45D2E3-9984-491E-B212-6F58EC5D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5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4F0AA-1EF2-4944-9721-67A0D3D3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171FC5-B596-42F5-AFE0-3C84A94E1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3E7B9-E5C2-440E-84AE-19BAEF9B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C20EF-A6F8-44F0-A33B-0F288AE6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56A2A-ED5B-440B-9527-6621AD87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7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C0AE9-B806-495D-BEC2-3B75DAB3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DBB788-25A2-4014-9B89-D60B18A44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002A2-ED38-4FAD-93BA-0E109FE7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A068F9-230B-439F-95BF-4D23B4C1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D6B9F-7943-4D01-81CF-087E3D7F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1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AF22-6A64-41D9-9433-4E969529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1FD72-480E-48BC-B18D-899FD1244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8A9E63-8F4F-472F-BF98-6CEB61936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E43F1-1ED6-4EA1-8415-583905BB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1D4B61-3039-4D54-B935-F1627935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FCCBD7-B613-4549-A966-51F2CDFD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78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2ACB8-7914-4998-84E5-DB813D29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DDF098-AA19-4F98-AB6A-1623AC408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EC574-41A1-4D58-988E-ADF45AD6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E7218E-3B22-4765-A172-7703E495B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45F3A3-2D0E-4DC3-80A4-1A9769F5C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24A66F-3BEC-40F0-A986-0D717A13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C6E3C-D949-4053-AA87-09726A2F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96299E-EC8A-432E-9B55-2958F5D6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17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D68BA-0FD0-4624-9796-C20D96E6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E01CC0-C93D-4F0D-A7F0-D2994DB5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1A73A1-9823-4488-A9D1-45371D2E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1A4586-26F5-497B-8141-BBD5C861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1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AE78FE-03A1-41A3-9EF3-90E8096A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83EF27-87DE-4613-9D17-6FE6D3B2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CB00E0-88FC-4BFC-9299-2CA96991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8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34A9-1764-49EC-9611-99103973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FB36F-DDDF-44B5-B129-B668C3C0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C33AA4-5F6E-4F9A-A091-019181CBC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E4A30E-3F4B-49C6-A180-53E7A175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33183-49A6-4088-AB07-782AD6D8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4204CA-B4FA-4DC8-B5A8-6FE4249A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5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10F69-546C-4E56-81EB-56C6769C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BB1E6-BFF7-4CA3-8293-60C02DE3C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D54F7F-ECC7-430E-B1C1-2D16D745C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76D652-E419-4475-B911-93A3F3B3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D3A27-E91F-4C31-8836-1A22F5CEF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C6001-E8F5-4027-AB98-7773B0CD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4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54E775-8D5F-445E-8FC0-03C249DA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8F5CE-6F68-476F-831B-F477216D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EAD4C-6A30-4432-BB88-2CA3E4AB4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61E67-6F09-43EA-B0B3-5AFF8179EB5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20152-CFB6-4733-ADF4-5709AE7A1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73406-296F-4CAC-8CCB-A02AA277C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A6284-7192-465C-BC3C-603C28F19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8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3BBD9-FEE3-4B6D-ADC3-FED95566C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ko-KR" altLang="en-US" sz="4000" dirty="0" err="1"/>
              <a:t>머신러닝으로</a:t>
            </a:r>
            <a:r>
              <a:rPr lang="ko-KR" altLang="en-US" sz="4000" dirty="0"/>
              <a:t> 교통사고 예측하기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C2D79D-37B3-4020-ABE8-3B3CF2032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꿔</a:t>
            </a:r>
            <a:r>
              <a:rPr lang="en-US" altLang="ko-KR" dirty="0"/>
              <a:t>8</a:t>
            </a:r>
            <a:r>
              <a:rPr lang="ko-KR" altLang="en-US" dirty="0" err="1"/>
              <a:t>로우팀</a:t>
            </a:r>
            <a:r>
              <a:rPr lang="ko-KR" altLang="en-US" dirty="0"/>
              <a:t> 박지수</a:t>
            </a:r>
          </a:p>
        </p:txBody>
      </p:sp>
    </p:spTree>
    <p:extLst>
      <p:ext uri="{BB962C8B-B14F-4D97-AF65-F5344CB8AC3E}">
        <p14:creationId xmlns:p14="http://schemas.microsoft.com/office/powerpoint/2010/main" val="3293474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가해자연령에 따른 서울시 개별사고의 분포를 시각화하기 위해</a:t>
            </a:r>
            <a:r>
              <a:rPr lang="en-US" altLang="ko-KR" sz="1800" dirty="0"/>
              <a:t>, seaborn </a:t>
            </a:r>
            <a:r>
              <a:rPr lang="ko-KR" altLang="en-US" sz="1800" dirty="0"/>
              <a:t>라이브러리의 </a:t>
            </a:r>
            <a:r>
              <a:rPr lang="en-US" altLang="ko-KR" sz="1800" dirty="0" err="1"/>
              <a:t>distplot</a:t>
            </a:r>
            <a:r>
              <a:rPr lang="en-US" altLang="ko-KR" sz="1800" dirty="0"/>
              <a:t> </a:t>
            </a:r>
            <a:r>
              <a:rPr lang="ko-KR" altLang="en-US" sz="1800" dirty="0"/>
              <a:t>함수를</a:t>
            </a:r>
            <a:endParaRPr lang="en-US" altLang="ko-KR" sz="1800" dirty="0"/>
          </a:p>
          <a:p>
            <a:pPr algn="l"/>
            <a:r>
              <a:rPr lang="ko-KR" altLang="en-US" sz="1800" dirty="0"/>
              <a:t>사용하였으며</a:t>
            </a:r>
            <a:r>
              <a:rPr lang="en-US" altLang="ko-KR" sz="1800" dirty="0"/>
              <a:t>, </a:t>
            </a:r>
            <a:r>
              <a:rPr lang="ko-KR" altLang="en-US" sz="1800" dirty="0"/>
              <a:t>연령대 변수를 추가하기 위해</a:t>
            </a:r>
            <a:r>
              <a:rPr lang="en-US" altLang="ko-KR" sz="1800" dirty="0"/>
              <a:t>, aging()</a:t>
            </a:r>
            <a:r>
              <a:rPr lang="ko-KR" altLang="en-US" sz="1800" dirty="0"/>
              <a:t>이라는 연령대 함수를 만들었습니다</a:t>
            </a:r>
            <a:r>
              <a:rPr lang="en-US" altLang="ko-KR" sz="1800" dirty="0"/>
              <a:t>.</a:t>
            </a:r>
          </a:p>
          <a:p>
            <a:pPr algn="l"/>
            <a:r>
              <a:rPr lang="ko-KR" altLang="en-US" sz="1800" dirty="0"/>
              <a:t>또한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결측값은</a:t>
            </a:r>
            <a:r>
              <a:rPr lang="ko-KR" altLang="en-US" sz="1800" dirty="0"/>
              <a:t> </a:t>
            </a:r>
            <a:r>
              <a:rPr lang="en-US" altLang="ko-KR" sz="1800" dirty="0" err="1"/>
              <a:t>notna</a:t>
            </a:r>
            <a:r>
              <a:rPr lang="en-US" altLang="ko-KR" sz="1800" dirty="0"/>
              <a:t>() </a:t>
            </a:r>
            <a:r>
              <a:rPr lang="ko-KR" altLang="en-US" sz="1800" dirty="0"/>
              <a:t>함수를 사용하여</a:t>
            </a:r>
            <a:r>
              <a:rPr lang="en-US" altLang="ko-KR" sz="1800" dirty="0"/>
              <a:t>, </a:t>
            </a:r>
            <a:r>
              <a:rPr lang="ko-KR" altLang="en-US" sz="1800" dirty="0"/>
              <a:t>제외하는 작업을 거쳐주었습니다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서울시 개별사고 데이터를 사용하여 연령대별 사고 유형 분석하기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7DB8A7-F58F-4AFE-B171-A9566139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2680058"/>
            <a:ext cx="4038950" cy="3162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A46EA9-B132-4833-8EEF-1B56F66BE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18" y="2680058"/>
            <a:ext cx="3045962" cy="25536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8B030E-262D-4644-B5CF-9E9DCAB80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18" y="5414284"/>
            <a:ext cx="6058425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가해자연령 변수에 숫자가 아닌 이상한 값이 포함되어 있는지 다시 한번 검토하는 작업을 거치기 위해</a:t>
            </a:r>
            <a:r>
              <a:rPr lang="en-US" altLang="ko-KR" sz="1800" dirty="0"/>
              <a:t>,</a:t>
            </a:r>
          </a:p>
          <a:p>
            <a:pPr algn="l"/>
            <a:r>
              <a:rPr lang="en-US" altLang="ko-KR" sz="1800" dirty="0"/>
              <a:t>unique( ) </a:t>
            </a:r>
            <a:r>
              <a:rPr lang="ko-KR" altLang="en-US" sz="1800" dirty="0"/>
              <a:t>함수를 사용하였습니다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서울시 개별사고 데이터를 사용하여 연령대별 사고 유형 분석하기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913E85-CE96-433D-B448-D557F1B7A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8" y="2399196"/>
            <a:ext cx="6907350" cy="267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2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120583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가해자 연령대와 사고 유형을 기준으로 교통사고 건수를 측정하는 작업을 거쳐 </a:t>
            </a:r>
            <a:r>
              <a:rPr lang="en-US" altLang="ko-KR" sz="1800" dirty="0" err="1"/>
              <a:t>df_subset_gp</a:t>
            </a:r>
            <a:r>
              <a:rPr lang="ko-KR" altLang="en-US" sz="1800" dirty="0"/>
              <a:t>에 저장하고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각각 연령대별로 나누어</a:t>
            </a:r>
            <a:r>
              <a:rPr lang="en-US" altLang="ko-KR" sz="1800" dirty="0"/>
              <a:t>, for</a:t>
            </a:r>
            <a:r>
              <a:rPr lang="ko-KR" altLang="en-US" sz="1800" dirty="0"/>
              <a:t>문을 사용하여 사고 건수의 총 합계를 구하고</a:t>
            </a:r>
            <a:r>
              <a:rPr lang="en-US" altLang="ko-KR" sz="1800" dirty="0"/>
              <a:t>, </a:t>
            </a:r>
            <a:r>
              <a:rPr lang="ko-KR" altLang="en-US" sz="1800" dirty="0"/>
              <a:t>각 사고 건수를 합계로 </a:t>
            </a:r>
            <a:r>
              <a:rPr lang="ko-KR" altLang="en-US" sz="1800" dirty="0" err="1"/>
              <a:t>나누어주어</a:t>
            </a:r>
            <a:r>
              <a:rPr lang="en-US" altLang="ko-KR" sz="1800" dirty="0"/>
              <a:t>, </a:t>
            </a:r>
            <a:r>
              <a:rPr lang="ko-KR" altLang="en-US" sz="1800" dirty="0"/>
              <a:t>가해자 연령 별 사고 유형 비율이라는 칼럼을 추가해주는 작업을 해주었습니다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서울시 개별사고 데이터를 사용하여 연령대별 사고 유형 분석하기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065697-2269-40A7-9658-B870FC6C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3" y="2630335"/>
            <a:ext cx="7559695" cy="3124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21AE89-56A2-471B-8FB2-96FD350A1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64" y="2828298"/>
            <a:ext cx="5846036" cy="19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1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76" y="980665"/>
            <a:ext cx="1120583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시각화한 결과</a:t>
            </a:r>
            <a:r>
              <a:rPr lang="en-US" altLang="ko-KR" sz="1800" dirty="0"/>
              <a:t>, </a:t>
            </a:r>
            <a:r>
              <a:rPr lang="ko-KR" altLang="en-US" sz="1800" dirty="0"/>
              <a:t>연령대 별로 각 사고 유형의 비율이 비슷한 결과를 나타내는 것을 볼 수 있었지만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측면 충돌과 </a:t>
            </a:r>
            <a:r>
              <a:rPr lang="ko-KR" altLang="en-US" sz="1800" dirty="0" err="1"/>
              <a:t>보도통행중</a:t>
            </a:r>
            <a:r>
              <a:rPr lang="en-US" altLang="ko-KR" sz="1800" dirty="0"/>
              <a:t>, </a:t>
            </a:r>
            <a:r>
              <a:rPr lang="ko-KR" altLang="en-US" sz="1800" dirty="0"/>
              <a:t>정면 충돌의 경우 </a:t>
            </a:r>
            <a:r>
              <a:rPr lang="en-US" altLang="ko-KR" sz="1800" dirty="0"/>
              <a:t>18</a:t>
            </a:r>
            <a:r>
              <a:rPr lang="ko-KR" altLang="en-US" sz="1800" dirty="0"/>
              <a:t>세 이하 청소년의 비율이 많았으며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추돌의 경우 </a:t>
            </a:r>
            <a:r>
              <a:rPr lang="en-US" altLang="ko-KR" sz="1800" dirty="0"/>
              <a:t>19~59</a:t>
            </a:r>
            <a:r>
              <a:rPr lang="ko-KR" altLang="en-US" sz="1800" dirty="0"/>
              <a:t>세의 성인</a:t>
            </a:r>
            <a:r>
              <a:rPr lang="en-US" altLang="ko-KR" sz="1800" dirty="0"/>
              <a:t> </a:t>
            </a:r>
            <a:r>
              <a:rPr lang="ko-KR" altLang="en-US" sz="1800" dirty="0"/>
              <a:t>및 중년층의 비율이 다른 연령층 보다 많은 비율을 차지하는 것을 </a:t>
            </a:r>
            <a:endParaRPr lang="en-US" altLang="ko-KR" sz="1800" dirty="0"/>
          </a:p>
          <a:p>
            <a:pPr algn="l"/>
            <a:r>
              <a:rPr lang="ko-KR" altLang="en-US" sz="1800" dirty="0"/>
              <a:t>확인할 수 있었습니다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서울시 개별사고 데이터를 사용하여 연령대별 사고 유형 분석하기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DB9C62-B64E-4660-8DEA-4FC3613E3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66" y="2648932"/>
            <a:ext cx="7145518" cy="4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14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76" y="1199292"/>
            <a:ext cx="1120583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이번에는 이륜차 및 자전거가 가해자 차종인 경우의 교통사고의 특징을 분석해보도록 하겠습니다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이륜차 및 자전거의 교통사고 데이터 분석하기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EC00AF-6C89-4062-8DBF-289C42681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6" y="2013819"/>
            <a:ext cx="10303497" cy="31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19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76" y="1199292"/>
            <a:ext cx="1120583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피해자 차종에 따른 분석 결과</a:t>
            </a:r>
            <a:r>
              <a:rPr lang="en-US" altLang="ko-KR" sz="1800" dirty="0"/>
              <a:t>, </a:t>
            </a:r>
            <a:r>
              <a:rPr lang="ko-KR" altLang="en-US" sz="1800" dirty="0"/>
              <a:t>승용차 또는 보행자와 충돌한 경우가 다른 차종보다 압도적으로 많으며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각각은 이륜차 및 자전거 교통사고는 승용차와 충돌한 경우가 </a:t>
            </a:r>
            <a:r>
              <a:rPr lang="en-US" altLang="ko-KR" sz="1800" dirty="0"/>
              <a:t>17929</a:t>
            </a:r>
            <a:r>
              <a:rPr lang="ko-KR" altLang="en-US" sz="1800" dirty="0"/>
              <a:t>건으로 가장 많았으며</a:t>
            </a:r>
            <a:r>
              <a:rPr lang="en-US" altLang="ko-KR" sz="1800" dirty="0"/>
              <a:t>, </a:t>
            </a:r>
            <a:r>
              <a:rPr lang="ko-KR" altLang="en-US" sz="1800" dirty="0"/>
              <a:t>보행자와 충돌한 경우가 </a:t>
            </a:r>
            <a:r>
              <a:rPr lang="en-US" altLang="ko-KR" sz="1800" dirty="0"/>
              <a:t>9691</a:t>
            </a:r>
            <a:r>
              <a:rPr lang="ko-KR" altLang="en-US" sz="1800" dirty="0"/>
              <a:t>건으로 두 번째로 많음을 확인할 수 있었습니다</a:t>
            </a:r>
            <a:r>
              <a:rPr lang="en-US" altLang="ko-KR" sz="1800" dirty="0"/>
              <a:t>.</a:t>
            </a:r>
          </a:p>
          <a:p>
            <a:pPr algn="l"/>
            <a:r>
              <a:rPr lang="ko-KR" altLang="en-US" sz="1800" dirty="0"/>
              <a:t>그리고</a:t>
            </a:r>
            <a:r>
              <a:rPr lang="en-US" altLang="ko-KR" sz="1800" dirty="0"/>
              <a:t>, </a:t>
            </a:r>
            <a:r>
              <a:rPr lang="ko-KR" altLang="en-US" sz="1800" dirty="0"/>
              <a:t>가해자 </a:t>
            </a:r>
            <a:r>
              <a:rPr lang="ko-KR" altLang="en-US" sz="1800" dirty="0" err="1"/>
              <a:t>위반별</a:t>
            </a:r>
            <a:r>
              <a:rPr lang="ko-KR" altLang="en-US" sz="1800" dirty="0"/>
              <a:t> 비율은 전체적인 경우와</a:t>
            </a:r>
            <a:r>
              <a:rPr lang="en-US" altLang="ko-KR" sz="1800" dirty="0"/>
              <a:t>, </a:t>
            </a:r>
            <a:r>
              <a:rPr lang="ko-KR" altLang="en-US" sz="1800" dirty="0"/>
              <a:t>가해자 차종이 이륜차</a:t>
            </a:r>
            <a:r>
              <a:rPr lang="en-US" altLang="ko-KR" sz="1800" dirty="0"/>
              <a:t>,</a:t>
            </a:r>
            <a:r>
              <a:rPr lang="ko-KR" altLang="en-US" sz="1800" dirty="0"/>
              <a:t>자전거인 경우에 어떻게 </a:t>
            </a:r>
            <a:r>
              <a:rPr lang="ko-KR" altLang="en-US" sz="1800" dirty="0" err="1"/>
              <a:t>다른지</a:t>
            </a:r>
            <a:endParaRPr lang="en-US" altLang="ko-KR" sz="1800" dirty="0"/>
          </a:p>
          <a:p>
            <a:pPr algn="l"/>
            <a:r>
              <a:rPr lang="en-US" altLang="ko-KR" sz="1800" dirty="0"/>
              <a:t>					  </a:t>
            </a:r>
            <a:r>
              <a:rPr lang="ko-KR" altLang="en-US" sz="1800" dirty="0"/>
              <a:t>분석해보기 위해 </a:t>
            </a:r>
            <a:r>
              <a:rPr lang="en-US" altLang="ko-KR" sz="1800" dirty="0" err="1"/>
              <a:t>df_cyc_gp</a:t>
            </a:r>
            <a:r>
              <a:rPr lang="ko-KR" altLang="en-US" sz="1800" dirty="0"/>
              <a:t>과 </a:t>
            </a:r>
            <a:r>
              <a:rPr lang="en-US" altLang="ko-KR" sz="1800" dirty="0" err="1"/>
              <a:t>df_gp</a:t>
            </a:r>
            <a:r>
              <a:rPr lang="ko-KR" altLang="en-US" sz="1800" dirty="0"/>
              <a:t>의 데이터셋으로 나누었</a:t>
            </a:r>
            <a:endParaRPr lang="en-US" altLang="ko-KR" sz="1800" dirty="0"/>
          </a:p>
          <a:p>
            <a:pPr algn="l"/>
            <a:r>
              <a:rPr lang="en-US" altLang="ko-KR" sz="1800" dirty="0"/>
              <a:t>					  </a:t>
            </a:r>
            <a:r>
              <a:rPr lang="ko-KR" altLang="en-US" sz="1800" dirty="0"/>
              <a:t>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이륜차 및 자전거의 교통사고 데이터 분석하기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F44CE-D92B-49F3-AE3E-09165B4D9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3" y="2630062"/>
            <a:ext cx="4613091" cy="36508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EB9FC1-7B27-4808-82DB-24461ABA0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17" y="3798986"/>
            <a:ext cx="5837426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76" y="1199292"/>
            <a:ext cx="1120583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각각의 경우를 확인해본 결과</a:t>
            </a:r>
            <a:r>
              <a:rPr lang="en-US" altLang="ko-KR" sz="1800" dirty="0"/>
              <a:t>, </a:t>
            </a:r>
            <a:r>
              <a:rPr lang="ko-KR" altLang="en-US" sz="1800" dirty="0"/>
              <a:t>교차로 통행방법과 안전운전 의무 불이행의 경우는 비슷하였으나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이륜차 및 자전거가 가해자 차종인 경우 </a:t>
            </a:r>
            <a:endParaRPr lang="en-US" altLang="ko-KR" sz="1800" dirty="0"/>
          </a:p>
          <a:p>
            <a:pPr algn="l"/>
            <a:r>
              <a:rPr lang="ko-KR" altLang="en-US" sz="1800" dirty="0"/>
              <a:t>안전거리 미확보와 보행자 보호의무 위반의 경우가 상대적으로 적은 비율을 차지하고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중앙선 침범 및 신호 위반의 경우에는 상대적으로 많은 비율을 차지하고 있음을 확인할 수 있었습니다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이륜차 및 자전거의 교통사고 데이터 분석하기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AAC590-A558-47D7-B22B-B15F25B1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1" y="2693351"/>
            <a:ext cx="10158340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0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B4F9E4-7416-4410-9756-0FBF46E4E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3" y="2617030"/>
            <a:ext cx="11236751" cy="3164840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43" y="1258003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사용 데이터 </a:t>
            </a:r>
            <a:r>
              <a:rPr lang="en-US" altLang="ko-KR" sz="1800" dirty="0"/>
              <a:t>: </a:t>
            </a:r>
            <a:r>
              <a:rPr lang="ko-KR" altLang="en-US" sz="1800" dirty="0"/>
              <a:t>도로교통공단</a:t>
            </a:r>
            <a:r>
              <a:rPr lang="en-US" altLang="ko-KR" sz="1800" dirty="0"/>
              <a:t>_</a:t>
            </a:r>
            <a:r>
              <a:rPr lang="ko-KR" altLang="en-US" sz="1800" dirty="0"/>
              <a:t>광주광역시</a:t>
            </a:r>
            <a:r>
              <a:rPr lang="en-US" altLang="ko-KR" sz="1800" dirty="0"/>
              <a:t> </a:t>
            </a:r>
            <a:r>
              <a:rPr lang="ko-KR" altLang="en-US" sz="1800" dirty="0"/>
              <a:t>개별사고정보</a:t>
            </a:r>
            <a:r>
              <a:rPr lang="en-US" altLang="ko-KR" sz="1800" dirty="0"/>
              <a:t>(2015~19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</a:p>
          <a:p>
            <a:pPr algn="l"/>
            <a:endParaRPr lang="en-US" altLang="ko-KR" sz="1800" dirty="0"/>
          </a:p>
          <a:p>
            <a:pPr algn="l"/>
            <a:r>
              <a:rPr lang="ko-KR" altLang="en-US" sz="1800" dirty="0"/>
              <a:t>먼저 데이터프레임의 형태를 살펴보기 위해 </a:t>
            </a:r>
            <a:r>
              <a:rPr lang="en-US" altLang="ko-KR" sz="1800" dirty="0"/>
              <a:t>head( )</a:t>
            </a:r>
            <a:r>
              <a:rPr lang="ko-KR" altLang="en-US" sz="1800" dirty="0"/>
              <a:t>로</a:t>
            </a:r>
            <a:r>
              <a:rPr lang="en-US" altLang="ko-KR" sz="1800" dirty="0"/>
              <a:t> </a:t>
            </a:r>
            <a:r>
              <a:rPr lang="ko-KR" altLang="en-US" sz="1800" dirty="0"/>
              <a:t>앞의 </a:t>
            </a:r>
            <a:r>
              <a:rPr lang="en-US" altLang="ko-KR" sz="1800" dirty="0"/>
              <a:t>3</a:t>
            </a:r>
            <a:r>
              <a:rPr lang="ko-KR" altLang="en-US" sz="1800" dirty="0"/>
              <a:t>행만 추출해보았습니다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443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43" y="1258003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다른 지역의 칼럼명과 </a:t>
            </a:r>
            <a:r>
              <a:rPr lang="ko-KR" altLang="en-US" sz="1800" dirty="0" err="1"/>
              <a:t>맞춰주기</a:t>
            </a:r>
            <a:r>
              <a:rPr lang="ko-KR" altLang="en-US" sz="1800" dirty="0"/>
              <a:t> 위한 작업과</a:t>
            </a:r>
            <a:r>
              <a:rPr lang="en-US" altLang="ko-KR" sz="1800" dirty="0"/>
              <a:t>, </a:t>
            </a:r>
            <a:r>
              <a:rPr lang="ko-KR" altLang="en-US" sz="1800" dirty="0"/>
              <a:t>새로운 열</a:t>
            </a:r>
            <a:r>
              <a:rPr lang="en-US" altLang="ko-KR" sz="1800" dirty="0"/>
              <a:t>(</a:t>
            </a:r>
            <a:r>
              <a:rPr lang="ko-KR" altLang="en-US" sz="1800" dirty="0"/>
              <a:t>발생일</a:t>
            </a:r>
            <a:r>
              <a:rPr lang="en-US" altLang="ko-KR" sz="1800" dirty="0"/>
              <a:t>_</a:t>
            </a:r>
            <a:r>
              <a:rPr lang="ko-KR" altLang="en-US" sz="1800" dirty="0"/>
              <a:t>시간</a:t>
            </a:r>
            <a:r>
              <a:rPr lang="en-US" altLang="ko-KR" sz="1800" dirty="0"/>
              <a:t>, </a:t>
            </a:r>
            <a:r>
              <a:rPr lang="ko-KR" altLang="en-US" sz="1800" dirty="0"/>
              <a:t>사고건수</a:t>
            </a:r>
            <a:r>
              <a:rPr lang="en-US" altLang="ko-KR" sz="1800" dirty="0"/>
              <a:t>, </a:t>
            </a:r>
            <a:r>
              <a:rPr lang="ko-KR" altLang="en-US" sz="1800" dirty="0"/>
              <a:t>발생일</a:t>
            </a:r>
            <a:r>
              <a:rPr lang="en-US" altLang="ko-KR" sz="1800" dirty="0"/>
              <a:t>, </a:t>
            </a:r>
            <a:r>
              <a:rPr lang="ko-KR" altLang="en-US" sz="1800" dirty="0"/>
              <a:t>부상자수 등</a:t>
            </a:r>
            <a:r>
              <a:rPr lang="en-US" altLang="ko-KR" sz="1800" dirty="0"/>
              <a:t>)</a:t>
            </a:r>
            <a:r>
              <a:rPr lang="ko-KR" altLang="en-US" sz="1800" dirty="0"/>
              <a:t>을 추가하기 위한 </a:t>
            </a:r>
            <a:r>
              <a:rPr lang="ko-KR" altLang="en-US" sz="1800" dirty="0" err="1"/>
              <a:t>전처리</a:t>
            </a:r>
            <a:r>
              <a:rPr lang="ko-KR" altLang="en-US" sz="1800" dirty="0"/>
              <a:t> 작업을 거쳐서</a:t>
            </a:r>
            <a:endParaRPr lang="en-US" altLang="ko-KR" sz="1800" dirty="0"/>
          </a:p>
          <a:p>
            <a:pPr algn="l"/>
            <a:r>
              <a:rPr lang="ko-KR" altLang="en-US" sz="1800" dirty="0"/>
              <a:t>다음과 같은 데이터프레임으로 만들어주도록 합니다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7A20CA-E32E-4E2F-93DE-6F7A84A36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6" y="2297383"/>
            <a:ext cx="6972904" cy="40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6BA2F6-B5A3-4904-B4D9-23AC6B1C3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6" y="2727201"/>
            <a:ext cx="4762913" cy="6096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8B9946-2875-4936-B196-6C3793235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6" y="3362279"/>
            <a:ext cx="7201524" cy="17222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8DC627-CC5B-45AA-A860-BDB336F39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54" y="3997855"/>
            <a:ext cx="7079530" cy="27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3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43" y="1258003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발생일</a:t>
            </a:r>
            <a:r>
              <a:rPr lang="en-US" altLang="ko-KR" sz="1800" dirty="0"/>
              <a:t>_</a:t>
            </a:r>
            <a:r>
              <a:rPr lang="ko-KR" altLang="en-US" sz="1800" dirty="0"/>
              <a:t>시간</a:t>
            </a:r>
            <a:r>
              <a:rPr lang="en-US" altLang="ko-KR" sz="1800" dirty="0"/>
              <a:t>, </a:t>
            </a:r>
            <a:r>
              <a:rPr lang="ko-KR" altLang="en-US" sz="1800" dirty="0"/>
              <a:t>요일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발생년도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발생월</a:t>
            </a:r>
            <a:r>
              <a:rPr lang="en-US" altLang="ko-KR" sz="1800" dirty="0"/>
              <a:t>, </a:t>
            </a:r>
            <a:r>
              <a:rPr lang="ko-KR" altLang="en-US" sz="1800" dirty="0"/>
              <a:t>발생일자로 묶어 </a:t>
            </a:r>
            <a:endParaRPr lang="en-US" altLang="ko-KR" sz="1800" dirty="0"/>
          </a:p>
          <a:p>
            <a:pPr algn="l"/>
            <a:r>
              <a:rPr lang="ko-KR" altLang="en-US" sz="1800" dirty="0"/>
              <a:t>각각 부상자수</a:t>
            </a:r>
            <a:r>
              <a:rPr lang="en-US" altLang="ko-KR" sz="1800" dirty="0"/>
              <a:t>, </a:t>
            </a:r>
            <a:r>
              <a:rPr lang="ko-KR" altLang="en-US" sz="1800" dirty="0"/>
              <a:t>사망자수</a:t>
            </a:r>
            <a:r>
              <a:rPr lang="en-US" altLang="ko-KR" sz="1800" dirty="0"/>
              <a:t>, </a:t>
            </a:r>
            <a:r>
              <a:rPr lang="ko-KR" altLang="en-US" sz="1800" dirty="0"/>
              <a:t>중상자수</a:t>
            </a:r>
            <a:r>
              <a:rPr lang="en-US" altLang="ko-KR" sz="1800" dirty="0"/>
              <a:t>, </a:t>
            </a:r>
            <a:r>
              <a:rPr lang="ko-KR" altLang="en-US" sz="1800" dirty="0"/>
              <a:t>경상자수</a:t>
            </a:r>
            <a:r>
              <a:rPr lang="en-US" altLang="ko-KR" sz="1800" dirty="0"/>
              <a:t>,</a:t>
            </a:r>
            <a:r>
              <a:rPr lang="ko-KR" altLang="en-US" sz="1800" dirty="0"/>
              <a:t>부상신고자수를 구하는 작업을 거칩니다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1C65EF-78C6-4A1D-AE70-0CEDC501E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27" y="2638250"/>
            <a:ext cx="7641828" cy="32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6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84BCE-4805-4F84-8562-9879DEBFD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038" y="145280"/>
            <a:ext cx="10862821" cy="835108"/>
          </a:xfrm>
        </p:spPr>
        <p:txBody>
          <a:bodyPr>
            <a:noAutofit/>
          </a:bodyPr>
          <a:lstStyle/>
          <a:p>
            <a:r>
              <a:rPr lang="ko-KR" altLang="en-US" sz="3000" b="1" dirty="0"/>
              <a:t>서울시 교통사고 사망 데이터를 도로 형태별로 시각화하기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사용 데이터 </a:t>
            </a:r>
            <a:r>
              <a:rPr lang="en-US" altLang="ko-KR" sz="1800" dirty="0"/>
              <a:t>: </a:t>
            </a:r>
            <a:r>
              <a:rPr lang="ko-KR" altLang="en-US" sz="1800" dirty="0"/>
              <a:t>도로교통공단</a:t>
            </a:r>
            <a:r>
              <a:rPr lang="en-US" altLang="ko-KR" sz="1800" dirty="0"/>
              <a:t>_</a:t>
            </a:r>
            <a:r>
              <a:rPr lang="ko-KR" altLang="en-US" sz="1800" dirty="0"/>
              <a:t>사망사고</a:t>
            </a:r>
            <a:r>
              <a:rPr lang="en-US" altLang="ko-KR" sz="1800" dirty="0"/>
              <a:t>_</a:t>
            </a:r>
            <a:r>
              <a:rPr lang="ko-KR" altLang="en-US" sz="1800" dirty="0"/>
              <a:t>개별정보</a:t>
            </a:r>
            <a:r>
              <a:rPr lang="en-US" altLang="ko-KR" sz="1800" dirty="0"/>
              <a:t>(2012~2020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17~19</a:t>
            </a:r>
            <a:r>
              <a:rPr lang="ko-KR" altLang="en-US" sz="1800" dirty="0"/>
              <a:t>년도의 서울특별시 교통사고 데이터로 분석하기 위해 조건을 만족하는 데이터만 </a:t>
            </a:r>
            <a:r>
              <a:rPr lang="ko-KR" altLang="en-US" sz="1800" dirty="0" err="1"/>
              <a:t>뽑아내었으며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 err="1"/>
              <a:t>발생년월일시</a:t>
            </a:r>
            <a:r>
              <a:rPr lang="ko-KR" altLang="en-US" sz="1800" dirty="0"/>
              <a:t> 데이터를 </a:t>
            </a:r>
            <a:r>
              <a:rPr lang="en-US" altLang="ko-KR" sz="1800" dirty="0"/>
              <a:t>datetime </a:t>
            </a:r>
            <a:r>
              <a:rPr lang="ko-KR" altLang="en-US" sz="1800" dirty="0"/>
              <a:t>자료형에 맞게 변환하는 작업과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algn="l"/>
            <a:r>
              <a:rPr lang="ko-KR" altLang="en-US" sz="1800" dirty="0" err="1"/>
              <a:t>발생월</a:t>
            </a:r>
            <a:r>
              <a:rPr lang="en-US" altLang="ko-KR" sz="1800" dirty="0"/>
              <a:t>, </a:t>
            </a:r>
            <a:r>
              <a:rPr lang="ko-KR" altLang="en-US" sz="1800" dirty="0"/>
              <a:t>일</a:t>
            </a:r>
            <a:r>
              <a:rPr lang="en-US" altLang="ko-KR" sz="1800" dirty="0"/>
              <a:t>, </a:t>
            </a:r>
            <a:r>
              <a:rPr lang="ko-KR" altLang="en-US" sz="1800" dirty="0"/>
              <a:t>시를 </a:t>
            </a:r>
            <a:r>
              <a:rPr lang="en-US" altLang="ko-KR" sz="1800" dirty="0"/>
              <a:t>datetime</a:t>
            </a:r>
            <a:r>
              <a:rPr lang="ko-KR" altLang="en-US" sz="1800" dirty="0"/>
              <a:t>의 메소드를 사용하여 분해하는 작업을 거쳤습니다</a:t>
            </a:r>
            <a:r>
              <a:rPr lang="en-US" altLang="ko-KR" sz="1800" dirty="0"/>
              <a:t>.</a:t>
            </a:r>
          </a:p>
          <a:p>
            <a:pPr algn="l"/>
            <a:endParaRPr lang="en-US" altLang="ko-KR" sz="1800" dirty="0"/>
          </a:p>
          <a:p>
            <a:pPr algn="l"/>
            <a:endParaRPr lang="en-US" altLang="ko-KR" sz="1800" dirty="0"/>
          </a:p>
          <a:p>
            <a:pPr algn="l"/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F3B21F-81C1-4332-BEE4-8594509F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8" y="3343348"/>
            <a:ext cx="11955121" cy="31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8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43" y="1258003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연령 데이터와</a:t>
            </a:r>
            <a:r>
              <a:rPr lang="en-US" altLang="ko-KR" sz="1800" dirty="0"/>
              <a:t> </a:t>
            </a:r>
            <a:r>
              <a:rPr lang="ko-KR" altLang="en-US" sz="1800" dirty="0"/>
              <a:t>발생시간을 숫자로 변환시키는 작업을 거친 후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모든 열의 데이터를 정수형 데이터로 변환하는 작업을 하기 위해 </a:t>
            </a:r>
            <a:r>
              <a:rPr lang="en-US" altLang="ko-KR" sz="1800" dirty="0"/>
              <a:t>mapping </a:t>
            </a:r>
            <a:r>
              <a:rPr lang="ko-KR" altLang="en-US" sz="1800" dirty="0"/>
              <a:t>함수를 적용하였습니다</a:t>
            </a:r>
            <a:r>
              <a:rPr lang="en-US" altLang="ko-KR" sz="18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B608BB-8653-4808-9C65-DCF5350C3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0" y="2003171"/>
            <a:ext cx="4851918" cy="15989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58E896-AB9C-4A87-821B-8F5003EF6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652" y="2238126"/>
            <a:ext cx="6547408" cy="5960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207B24-35E4-4776-96DD-44E25F722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39" y="3787879"/>
            <a:ext cx="9182157" cy="29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3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43" y="1258003"/>
            <a:ext cx="11648889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다음과 같이 변환된 것을 알 수 있으며</a:t>
            </a:r>
            <a:r>
              <a:rPr lang="en-US" altLang="ko-KR" sz="1800" dirty="0"/>
              <a:t>, </a:t>
            </a:r>
            <a:r>
              <a:rPr lang="ko-KR" altLang="en-US" sz="1800" dirty="0"/>
              <a:t>발생지</a:t>
            </a:r>
            <a:r>
              <a:rPr lang="en-US" altLang="ko-KR" sz="1800" dirty="0"/>
              <a:t>_</a:t>
            </a:r>
            <a:r>
              <a:rPr lang="ko-KR" altLang="en-US" sz="1800" dirty="0" err="1"/>
              <a:t>시군구와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발생년도로</a:t>
            </a:r>
            <a:r>
              <a:rPr lang="ko-KR" altLang="en-US" sz="1800" dirty="0"/>
              <a:t> 그룹화하여 </a:t>
            </a:r>
            <a:r>
              <a:rPr lang="en-US" altLang="ko-KR" sz="1800" dirty="0" err="1"/>
              <a:t>mean_data</a:t>
            </a:r>
            <a:r>
              <a:rPr lang="ko-KR" altLang="en-US" sz="1800" dirty="0"/>
              <a:t>를 만들어줍니다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2D2322-9CF8-4617-9076-CD78C0717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3" y="1661473"/>
            <a:ext cx="7569724" cy="23190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7EB2F-88EB-4797-8FC2-8E418DE7B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3980546"/>
            <a:ext cx="10497436" cy="271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6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 err="1"/>
              <a:t>Feature_names</a:t>
            </a:r>
            <a:r>
              <a:rPr lang="ko-KR" altLang="en-US" sz="1800" dirty="0"/>
              <a:t>에 다음 항목을 적용하여</a:t>
            </a:r>
            <a:r>
              <a:rPr lang="en-US" altLang="ko-KR" sz="1800" dirty="0"/>
              <a:t>, </a:t>
            </a:r>
            <a:r>
              <a:rPr lang="ko-KR" altLang="en-US" sz="1800" dirty="0"/>
              <a:t>랜덤 포레스트 모델을 적용시켜보았습니다</a:t>
            </a:r>
            <a:r>
              <a:rPr lang="en-US" altLang="ko-KR" sz="1800" dirty="0"/>
              <a:t>.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Mean</a:t>
            </a:r>
            <a:r>
              <a:rPr lang="ko-KR" altLang="en-US" sz="1800" dirty="0"/>
              <a:t>을 사용한 경우에는 예측 정확도가 많이 떨어지는 것을 확인할 수 있네요</a:t>
            </a:r>
            <a:r>
              <a:rPr lang="en-US" altLang="ko-KR" sz="1800" dirty="0"/>
              <a:t>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1C9383-8B6F-42DC-B69D-62F31F0D0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7" y="2564803"/>
            <a:ext cx="8786621" cy="259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71302A-224E-491E-B6CB-3C7DC769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7" y="3035352"/>
            <a:ext cx="8056127" cy="34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08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이번에는</a:t>
            </a:r>
            <a:r>
              <a:rPr lang="en-US" altLang="ko-KR" sz="1800" dirty="0"/>
              <a:t> </a:t>
            </a:r>
            <a:r>
              <a:rPr lang="ko-KR" altLang="en-US" sz="1800" dirty="0"/>
              <a:t>발생지</a:t>
            </a:r>
            <a:r>
              <a:rPr lang="en-US" altLang="ko-KR" sz="1800" dirty="0"/>
              <a:t>_</a:t>
            </a:r>
            <a:r>
              <a:rPr lang="ko-KR" altLang="en-US" sz="1800" dirty="0" err="1"/>
              <a:t>시군구와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발생년도를</a:t>
            </a:r>
            <a:r>
              <a:rPr lang="ko-KR" altLang="en-US" sz="1800" dirty="0"/>
              <a:t> 기준으로 그룹화하여 각각의 데이터를 합한 데이터셋을 만들어보겠습니다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E8930E-EF66-45A3-9E50-4A36AEF51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" y="2639518"/>
            <a:ext cx="11821212" cy="26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7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1290670" cy="4523867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 err="1"/>
              <a:t>Feature_names</a:t>
            </a:r>
            <a:r>
              <a:rPr lang="ko-KR" altLang="en-US" sz="1800" dirty="0"/>
              <a:t>에 다음 항목을 적용하여</a:t>
            </a:r>
            <a:r>
              <a:rPr lang="en-US" altLang="ko-KR" sz="1800" dirty="0"/>
              <a:t>, </a:t>
            </a:r>
            <a:r>
              <a:rPr lang="ko-KR" altLang="en-US" sz="1800" dirty="0"/>
              <a:t>랜덤 포레스트 모델을 적용시켜보았습니다</a:t>
            </a:r>
            <a:r>
              <a:rPr lang="en-US" altLang="ko-KR" sz="1800" dirty="0"/>
              <a:t>.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Sum()</a:t>
            </a:r>
            <a:r>
              <a:rPr lang="ko-KR" altLang="en-US" sz="1800" dirty="0"/>
              <a:t>을 사용한 경우에는</a:t>
            </a:r>
            <a:r>
              <a:rPr lang="en-US" altLang="ko-KR" sz="1800" dirty="0"/>
              <a:t>, mean()</a:t>
            </a:r>
            <a:r>
              <a:rPr lang="ko-KR" altLang="en-US" sz="1800" dirty="0"/>
              <a:t>을</a:t>
            </a:r>
            <a:r>
              <a:rPr lang="en-US" altLang="ko-KR" sz="1800" dirty="0"/>
              <a:t> </a:t>
            </a:r>
            <a:r>
              <a:rPr lang="ko-KR" altLang="en-US" sz="1800" dirty="0"/>
              <a:t>사용한 경우보다 예측을 훨씬 정확하게 하는 것을 확인할 수 있습니다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1C9383-8B6F-42DC-B69D-62F31F0D0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7" y="2564803"/>
            <a:ext cx="8786621" cy="259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F47EB7-75B7-4321-9B37-0CCAB980A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7" y="2938729"/>
            <a:ext cx="8616099" cy="36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76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129067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선형 회귀</a:t>
            </a:r>
            <a:r>
              <a:rPr lang="en-US" altLang="ko-KR" sz="1800" dirty="0"/>
              <a:t> </a:t>
            </a:r>
            <a:r>
              <a:rPr lang="ko-KR" altLang="en-US" sz="1800" dirty="0"/>
              <a:t>모델을 적용한 경우에는 거의 예측 정확도가 </a:t>
            </a:r>
            <a:r>
              <a:rPr lang="en-US" altLang="ko-KR" sz="1800" dirty="0"/>
              <a:t>1</a:t>
            </a:r>
            <a:r>
              <a:rPr lang="ko-KR" altLang="en-US" sz="1800" dirty="0"/>
              <a:t>에 가까웠으며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선형 로그 회귀 모델을 적용한 경우에도 훨씬 높은 예측 정확도를 보인 것을 확인할 수 있었습니다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1C9383-8B6F-42DC-B69D-62F31F0D0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7" y="2564803"/>
            <a:ext cx="8786621" cy="2591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8762B8-2D9E-42E1-ABE4-D6C609E10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" y="2945402"/>
            <a:ext cx="5519771" cy="23140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10BECE-BC21-4233-AB7B-61E08AC66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2" y="2945402"/>
            <a:ext cx="5620070" cy="23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129067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이번에는 요일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발생년도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발생월</a:t>
            </a:r>
            <a:r>
              <a:rPr lang="en-US" altLang="ko-KR" sz="1800" dirty="0"/>
              <a:t>, </a:t>
            </a:r>
            <a:r>
              <a:rPr lang="ko-KR" altLang="en-US" sz="1800" dirty="0"/>
              <a:t>발생일자</a:t>
            </a:r>
            <a:r>
              <a:rPr lang="en-US" altLang="ko-KR" sz="1800" dirty="0"/>
              <a:t>, </a:t>
            </a:r>
            <a:r>
              <a:rPr lang="ko-KR" altLang="en-US" sz="1800" dirty="0"/>
              <a:t>발생시간</a:t>
            </a:r>
            <a:r>
              <a:rPr lang="en-US" altLang="ko-KR" sz="1800" dirty="0"/>
              <a:t>, </a:t>
            </a:r>
            <a:r>
              <a:rPr lang="ko-KR" altLang="en-US" sz="1800" dirty="0"/>
              <a:t>발생지</a:t>
            </a:r>
            <a:r>
              <a:rPr lang="en-US" altLang="ko-KR" sz="1800" dirty="0"/>
              <a:t>_</a:t>
            </a:r>
            <a:r>
              <a:rPr lang="ko-KR" altLang="en-US" sz="1800" dirty="0" err="1"/>
              <a:t>시군구를</a:t>
            </a:r>
            <a:r>
              <a:rPr lang="ko-KR" altLang="en-US" sz="1800" dirty="0"/>
              <a:t> 기준으로 묶어 데이터를 </a:t>
            </a:r>
            <a:r>
              <a:rPr lang="en-US" altLang="ko-KR" sz="1800" dirty="0"/>
              <a:t>sum()</a:t>
            </a:r>
            <a:r>
              <a:rPr lang="ko-KR" altLang="en-US" sz="1800" dirty="0"/>
              <a:t>하여</a:t>
            </a:r>
            <a:endParaRPr lang="en-US" altLang="ko-KR" sz="1800" dirty="0"/>
          </a:p>
          <a:p>
            <a:pPr algn="l"/>
            <a:r>
              <a:rPr lang="ko-KR" altLang="en-US" sz="1800" dirty="0"/>
              <a:t>사고건수를 예측해보도록 하겠습니다</a:t>
            </a:r>
            <a:r>
              <a:rPr lang="en-US" altLang="ko-KR" sz="18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0E86A8-25AA-4F1C-A0EE-A87E83C6D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1" y="2345693"/>
            <a:ext cx="11114202" cy="25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00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1290670" cy="4523867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 err="1"/>
              <a:t>Feature_names</a:t>
            </a:r>
            <a:r>
              <a:rPr lang="ko-KR" altLang="en-US" sz="1800" dirty="0"/>
              <a:t>에 다음 항목을 적용하여</a:t>
            </a:r>
            <a:r>
              <a:rPr lang="en-US" altLang="ko-KR" sz="1800" dirty="0"/>
              <a:t>, </a:t>
            </a:r>
            <a:r>
              <a:rPr lang="ko-KR" altLang="en-US" sz="1800" dirty="0"/>
              <a:t>랜덤 포레스트 모델을 적용시켜본 결과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거의 </a:t>
            </a:r>
            <a:r>
              <a:rPr lang="en-US" altLang="ko-KR" sz="1800" dirty="0"/>
              <a:t>1</a:t>
            </a:r>
            <a:r>
              <a:rPr lang="ko-KR" altLang="en-US" sz="1800" dirty="0"/>
              <a:t>에 가까운 예측 정확도를 보인 것을 확인할 수 있었습니다</a:t>
            </a:r>
            <a:r>
              <a:rPr lang="en-US" altLang="ko-KR" sz="18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4C001-325F-4420-BDC6-7D026EF4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" y="2630078"/>
            <a:ext cx="9366575" cy="3954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46A5E-E310-4582-9299-4105B6892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" y="2274940"/>
            <a:ext cx="8786621" cy="2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85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1290670" cy="4523867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 err="1"/>
              <a:t>Feature_names</a:t>
            </a:r>
            <a:r>
              <a:rPr lang="ko-KR" altLang="en-US" sz="1800" dirty="0"/>
              <a:t>에 다음 항목을 적용하여</a:t>
            </a:r>
            <a:r>
              <a:rPr lang="en-US" altLang="ko-KR" sz="1800" dirty="0"/>
              <a:t>, </a:t>
            </a:r>
            <a:r>
              <a:rPr lang="ko-KR" altLang="en-US" sz="1800" dirty="0"/>
              <a:t>선형 회귀 모델을 적용한 경우에도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거의 </a:t>
            </a:r>
            <a:r>
              <a:rPr lang="en-US" altLang="ko-KR" sz="1800" dirty="0"/>
              <a:t>1</a:t>
            </a:r>
            <a:r>
              <a:rPr lang="ko-KR" altLang="en-US" sz="1800" dirty="0"/>
              <a:t>에 가까운 예측 정확도를 보인 것을 확인할 수 있었습니다</a:t>
            </a:r>
            <a:r>
              <a:rPr lang="en-US" altLang="ko-KR" sz="18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646A5E-E310-4582-9299-4105B6892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" y="2274940"/>
            <a:ext cx="8786621" cy="2591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535520-45AA-4950-9CF1-CCFE4BEEC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" y="2804149"/>
            <a:ext cx="7993930" cy="34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72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광주광역시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129067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그룹화한 데이터로 랜덤 포레스트 모델을 돌린 결과</a:t>
            </a:r>
            <a:r>
              <a:rPr lang="en-US" altLang="ko-KR" sz="1800" dirty="0"/>
              <a:t>, </a:t>
            </a:r>
          </a:p>
          <a:p>
            <a:pPr algn="l"/>
            <a:r>
              <a:rPr lang="ko-KR" altLang="en-US" sz="1800" dirty="0"/>
              <a:t>기상상태</a:t>
            </a:r>
            <a:r>
              <a:rPr lang="en-US" altLang="ko-KR" sz="1800" dirty="0"/>
              <a:t>, </a:t>
            </a:r>
            <a:r>
              <a:rPr lang="ko-KR" altLang="en-US" sz="1800" dirty="0"/>
              <a:t>도로형태</a:t>
            </a:r>
            <a:r>
              <a:rPr lang="en-US" altLang="ko-KR" sz="1800" dirty="0"/>
              <a:t>, </a:t>
            </a:r>
            <a:r>
              <a:rPr lang="ko-KR" altLang="en-US" sz="1800" dirty="0"/>
              <a:t>노면상태 이 세 변수가 포함되었을 때 높은 </a:t>
            </a:r>
            <a:r>
              <a:rPr lang="en-US" altLang="ko-KR" sz="1800" dirty="0"/>
              <a:t>R^2</a:t>
            </a:r>
            <a:r>
              <a:rPr lang="ko-KR" altLang="en-US" sz="1800" dirty="0"/>
              <a:t>값과 낮은 </a:t>
            </a:r>
            <a:r>
              <a:rPr lang="en-US" altLang="ko-KR" sz="1800" dirty="0"/>
              <a:t>MSE</a:t>
            </a:r>
            <a:r>
              <a:rPr lang="ko-KR" altLang="en-US" sz="1800" dirty="0"/>
              <a:t>값을 보인 것을 확인할 수 있었으며</a:t>
            </a:r>
            <a:r>
              <a:rPr lang="en-US" altLang="ko-KR" sz="1800" dirty="0"/>
              <a:t>, </a:t>
            </a:r>
            <a:r>
              <a:rPr lang="ko-KR" altLang="en-US" sz="1800" dirty="0"/>
              <a:t>교통사고 사고 건수에 높은 영향을 미치는 변수로 파악하였습니다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7C622-7CBC-4458-A259-5C2C4E5B6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" y="2274833"/>
            <a:ext cx="3705089" cy="507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3DB924-02C7-4221-99B1-4085D99EB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" y="2979569"/>
            <a:ext cx="5027771" cy="31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6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사용 데이터 </a:t>
            </a:r>
            <a:r>
              <a:rPr lang="en-US" altLang="ko-KR" sz="1800" dirty="0"/>
              <a:t>: </a:t>
            </a:r>
            <a:r>
              <a:rPr lang="ko-KR" altLang="en-US" sz="1800" dirty="0"/>
              <a:t>도로교통공단</a:t>
            </a:r>
            <a:r>
              <a:rPr lang="en-US" altLang="ko-KR" sz="1800" dirty="0"/>
              <a:t>_</a:t>
            </a:r>
            <a:r>
              <a:rPr lang="ko-KR" altLang="en-US" sz="1800" dirty="0"/>
              <a:t>사망사고</a:t>
            </a:r>
            <a:r>
              <a:rPr lang="en-US" altLang="ko-KR" sz="1800" dirty="0"/>
              <a:t>_</a:t>
            </a:r>
            <a:r>
              <a:rPr lang="ko-KR" altLang="en-US" sz="1800" dirty="0"/>
              <a:t>개별정보</a:t>
            </a:r>
            <a:r>
              <a:rPr lang="en-US" altLang="ko-KR" sz="1800" dirty="0"/>
              <a:t>(2012~2020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17~19</a:t>
            </a:r>
            <a:r>
              <a:rPr lang="ko-KR" altLang="en-US" sz="1800" dirty="0"/>
              <a:t>년도의 서울특별시 교통사고 데이터로 분석하기 위해 조건을 만족하는 데이터만 </a:t>
            </a:r>
            <a:r>
              <a:rPr lang="ko-KR" altLang="en-US" sz="1800" dirty="0" err="1"/>
              <a:t>뽑아내었으며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 err="1"/>
              <a:t>발생년월일시</a:t>
            </a:r>
            <a:r>
              <a:rPr lang="ko-KR" altLang="en-US" sz="1800" dirty="0"/>
              <a:t> 데이터를 </a:t>
            </a:r>
            <a:r>
              <a:rPr lang="en-US" altLang="ko-KR" sz="1800" dirty="0"/>
              <a:t>datetime </a:t>
            </a:r>
            <a:r>
              <a:rPr lang="ko-KR" altLang="en-US" sz="1800" dirty="0"/>
              <a:t>자료형에 맞게 변환하는 작업과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algn="l"/>
            <a:r>
              <a:rPr lang="ko-KR" altLang="en-US" sz="1800" dirty="0" err="1"/>
              <a:t>발생월</a:t>
            </a:r>
            <a:r>
              <a:rPr lang="en-US" altLang="ko-KR" sz="1800" dirty="0"/>
              <a:t>, </a:t>
            </a:r>
            <a:r>
              <a:rPr lang="ko-KR" altLang="en-US" sz="1800" dirty="0"/>
              <a:t>일</a:t>
            </a:r>
            <a:r>
              <a:rPr lang="en-US" altLang="ko-KR" sz="1800" dirty="0"/>
              <a:t>, </a:t>
            </a:r>
            <a:r>
              <a:rPr lang="ko-KR" altLang="en-US" sz="1800" dirty="0"/>
              <a:t>시를 </a:t>
            </a:r>
            <a:r>
              <a:rPr lang="en-US" altLang="ko-KR" sz="1800" dirty="0"/>
              <a:t>datetime</a:t>
            </a:r>
            <a:r>
              <a:rPr lang="ko-KR" altLang="en-US" sz="1800" dirty="0"/>
              <a:t>의 메소드를 사용하여 분해하는 작업을 거쳤습니다</a:t>
            </a:r>
            <a:r>
              <a:rPr lang="en-US" altLang="ko-KR" sz="1800" dirty="0"/>
              <a:t>.</a:t>
            </a:r>
          </a:p>
          <a:p>
            <a:pPr algn="l"/>
            <a:endParaRPr lang="en-US" altLang="ko-KR" sz="1800" dirty="0"/>
          </a:p>
          <a:p>
            <a:pPr algn="l"/>
            <a:endParaRPr lang="en-US" altLang="ko-KR" sz="1800" dirty="0"/>
          </a:p>
          <a:p>
            <a:pPr algn="l"/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D05572-87C5-40A1-A6C0-973F05B2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3909767"/>
            <a:ext cx="11583404" cy="2270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6D8CD2-9223-4F13-ACCF-ABD208071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3449814"/>
            <a:ext cx="5829805" cy="396274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F84962F-1844-4E7C-B61E-FBEDF6315E89}"/>
              </a:ext>
            </a:extLst>
          </p:cNvPr>
          <p:cNvSpPr txBox="1">
            <a:spLocks/>
          </p:cNvSpPr>
          <p:nvPr/>
        </p:nvSpPr>
        <p:spPr>
          <a:xfrm>
            <a:off x="553038" y="145280"/>
            <a:ext cx="10862821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/>
              <a:t>서울시 교통사고 사망 데이터를 도로 형태별로 시각화하기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84526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제주도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1290670" cy="4523867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 err="1"/>
              <a:t>Feature_names</a:t>
            </a:r>
            <a:r>
              <a:rPr lang="ko-KR" altLang="en-US" sz="1800" dirty="0"/>
              <a:t>에 다음 항목을 적용하여</a:t>
            </a:r>
            <a:r>
              <a:rPr lang="en-US" altLang="ko-KR" sz="1800" dirty="0"/>
              <a:t>, </a:t>
            </a:r>
            <a:r>
              <a:rPr lang="ko-KR" altLang="en-US" sz="1800" dirty="0"/>
              <a:t>랜덤 포레스트 모델을 적용시켜본 결과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거의 </a:t>
            </a:r>
            <a:r>
              <a:rPr lang="en-US" altLang="ko-KR" sz="1800" dirty="0"/>
              <a:t>1</a:t>
            </a:r>
            <a:r>
              <a:rPr lang="ko-KR" altLang="en-US" sz="1800" dirty="0"/>
              <a:t>에 가까운 예측 정확도를 보인 것을 확인할 수 있었습니다</a:t>
            </a:r>
            <a:r>
              <a:rPr lang="en-US" altLang="ko-KR" sz="1800" dirty="0"/>
              <a:t>.</a:t>
            </a:r>
          </a:p>
          <a:p>
            <a:pPr algn="l"/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53B544-7B49-477A-B2A4-B63C98B8D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" y="2274940"/>
            <a:ext cx="8786621" cy="259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1B216F-1926-4A24-BE1C-7F27A01F4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2" y="2647154"/>
            <a:ext cx="8802501" cy="37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38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제주광역시 교통사고 데이터로 </a:t>
            </a:r>
            <a:r>
              <a:rPr lang="en-US" altLang="ko-KR" sz="3000" b="1" dirty="0"/>
              <a:t>sum </a:t>
            </a:r>
            <a:r>
              <a:rPr lang="ko-KR" altLang="en-US" sz="3000" b="1" dirty="0"/>
              <a:t>모델 검증하기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286283"/>
            <a:ext cx="1129067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그룹화한 데이터로 랜덤 포레스트 모델을 돌린 결과</a:t>
            </a:r>
            <a:r>
              <a:rPr lang="en-US" altLang="ko-KR" sz="1800" dirty="0"/>
              <a:t>, </a:t>
            </a:r>
          </a:p>
          <a:p>
            <a:pPr algn="l"/>
            <a:r>
              <a:rPr lang="ko-KR" altLang="en-US" sz="1800" dirty="0"/>
              <a:t>기상상태</a:t>
            </a:r>
            <a:r>
              <a:rPr lang="en-US" altLang="ko-KR" sz="1800" dirty="0"/>
              <a:t>, </a:t>
            </a:r>
            <a:r>
              <a:rPr lang="ko-KR" altLang="en-US" sz="1800" dirty="0"/>
              <a:t>도로형태</a:t>
            </a:r>
            <a:r>
              <a:rPr lang="en-US" altLang="ko-KR" sz="1800" dirty="0"/>
              <a:t>, </a:t>
            </a:r>
            <a:r>
              <a:rPr lang="ko-KR" altLang="en-US" sz="1800" dirty="0"/>
              <a:t>노면상태 이 세 변수가 포함되었을 때 높은 </a:t>
            </a:r>
            <a:r>
              <a:rPr lang="en-US" altLang="ko-KR" sz="1800" dirty="0"/>
              <a:t>R^2</a:t>
            </a:r>
            <a:r>
              <a:rPr lang="ko-KR" altLang="en-US" sz="1800" dirty="0"/>
              <a:t>값과 낮은 </a:t>
            </a:r>
            <a:r>
              <a:rPr lang="en-US" altLang="ko-KR" sz="1800" dirty="0"/>
              <a:t>MSE</a:t>
            </a:r>
            <a:r>
              <a:rPr lang="ko-KR" altLang="en-US" sz="1800" dirty="0"/>
              <a:t>값을 보인 것을 확인할 수 있었으며</a:t>
            </a:r>
            <a:r>
              <a:rPr lang="en-US" altLang="ko-KR" sz="1800" dirty="0"/>
              <a:t>, </a:t>
            </a:r>
            <a:r>
              <a:rPr lang="ko-KR" altLang="en-US" sz="1800" dirty="0"/>
              <a:t>교통사고 사고 건수에 높은 영향을 미치는 변수로 파악하였습니다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7C622-7CBC-4458-A259-5C2C4E5B6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" y="2274833"/>
            <a:ext cx="3705089" cy="5071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2864D8-16B2-4F1A-AFEF-A68C18D47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" y="2957255"/>
            <a:ext cx="5103986" cy="33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44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/>
              <a:t>재라벨링</a:t>
            </a:r>
            <a:r>
              <a:rPr lang="ko-KR" altLang="en-US" sz="3000" b="1" dirty="0"/>
              <a:t> 및 타 지역 교통사고 예측 모델 검증 작업 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63" y="1047850"/>
            <a:ext cx="11290670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서울시 교통사고 데이터</a:t>
            </a:r>
            <a:r>
              <a:rPr lang="en-US" altLang="ko-KR" sz="1800" dirty="0"/>
              <a:t>(2010~18</a:t>
            </a:r>
            <a:r>
              <a:rPr lang="ko-KR" altLang="en-US" sz="1800" dirty="0"/>
              <a:t>년</a:t>
            </a:r>
            <a:r>
              <a:rPr lang="en-US" altLang="ko-KR" sz="1800" dirty="0"/>
              <a:t>), </a:t>
            </a:r>
            <a:r>
              <a:rPr lang="ko-KR" altLang="en-US" sz="1800" dirty="0"/>
              <a:t>경기도 데이터</a:t>
            </a:r>
            <a:r>
              <a:rPr lang="en-US" altLang="ko-KR" sz="1800" dirty="0"/>
              <a:t>(2016~18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  <a:r>
              <a:rPr lang="ko-KR" altLang="en-US" sz="1800" dirty="0"/>
              <a:t>는 </a:t>
            </a:r>
            <a:r>
              <a:rPr lang="en-US" altLang="ko-KR" sz="1800" dirty="0"/>
              <a:t>2018</a:t>
            </a:r>
            <a:r>
              <a:rPr lang="ko-KR" altLang="en-US" sz="1800" dirty="0"/>
              <a:t>년 데이터를 </a:t>
            </a:r>
            <a:r>
              <a:rPr lang="en-US" altLang="ko-KR" sz="1800" dirty="0"/>
              <a:t>test </a:t>
            </a:r>
            <a:r>
              <a:rPr lang="ko-KR" altLang="en-US" sz="1800" dirty="0"/>
              <a:t>데이터로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광주시 교통사고 데이터</a:t>
            </a:r>
            <a:r>
              <a:rPr lang="en-US" altLang="ko-KR" sz="1800" dirty="0"/>
              <a:t>(2015~19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  <a:r>
              <a:rPr lang="ko-KR" altLang="en-US" sz="1800" dirty="0"/>
              <a:t>은 </a:t>
            </a:r>
            <a:r>
              <a:rPr lang="en-US" altLang="ko-KR" sz="1800" dirty="0"/>
              <a:t>2019</a:t>
            </a:r>
            <a:r>
              <a:rPr lang="ko-KR" altLang="en-US" sz="1800" dirty="0"/>
              <a:t>년 데이터를 </a:t>
            </a:r>
            <a:r>
              <a:rPr lang="en-US" altLang="ko-KR" sz="1800" dirty="0"/>
              <a:t>test </a:t>
            </a:r>
            <a:r>
              <a:rPr lang="ko-KR" altLang="en-US" sz="1800" dirty="0"/>
              <a:t>데이터로</a:t>
            </a:r>
            <a:r>
              <a:rPr lang="en-US" altLang="ko-KR" sz="1800" dirty="0"/>
              <a:t>, </a:t>
            </a:r>
          </a:p>
          <a:p>
            <a:pPr algn="l"/>
            <a:r>
              <a:rPr lang="ko-KR" altLang="en-US" sz="1800" dirty="0"/>
              <a:t>그리고 세종시</a:t>
            </a:r>
            <a:r>
              <a:rPr lang="en-US" altLang="ko-KR" sz="1800" dirty="0"/>
              <a:t>, </a:t>
            </a:r>
            <a:r>
              <a:rPr lang="ko-KR" altLang="en-US" sz="1800" dirty="0"/>
              <a:t>제주도 데이터는 </a:t>
            </a:r>
            <a:r>
              <a:rPr lang="en-US" altLang="ko-KR" sz="1800" dirty="0"/>
              <a:t>2017</a:t>
            </a:r>
            <a:r>
              <a:rPr lang="ko-KR" altLang="en-US" sz="1800" dirty="0"/>
              <a:t>년의 </a:t>
            </a:r>
            <a:r>
              <a:rPr lang="en-US" altLang="ko-KR" sz="1800" dirty="0"/>
              <a:t>1</a:t>
            </a:r>
            <a:r>
              <a:rPr lang="ko-KR" altLang="en-US" sz="1800" dirty="0" err="1"/>
              <a:t>개년치</a:t>
            </a:r>
            <a:r>
              <a:rPr lang="ko-KR" altLang="en-US" sz="1800" dirty="0"/>
              <a:t> 데이터밖에 없으므로</a:t>
            </a:r>
            <a:r>
              <a:rPr lang="en-US" altLang="ko-KR" sz="1800" dirty="0"/>
              <a:t>, 1~25</a:t>
            </a:r>
            <a:r>
              <a:rPr lang="ko-KR" altLang="en-US" sz="1800" dirty="0"/>
              <a:t>일 데이터를 </a:t>
            </a:r>
            <a:r>
              <a:rPr lang="en-US" altLang="ko-KR" sz="1800" dirty="0"/>
              <a:t>train, </a:t>
            </a:r>
          </a:p>
          <a:p>
            <a:pPr algn="l"/>
            <a:r>
              <a:rPr lang="en-US" altLang="ko-KR" sz="1800" dirty="0"/>
              <a:t>				26~</a:t>
            </a:r>
            <a:r>
              <a:rPr lang="ko-KR" altLang="en-US" sz="1800" dirty="0"/>
              <a:t>말일 데이터를 </a:t>
            </a:r>
            <a:r>
              <a:rPr lang="en-US" altLang="ko-KR" sz="1800" dirty="0"/>
              <a:t>test </a:t>
            </a:r>
            <a:r>
              <a:rPr lang="ko-KR" altLang="en-US" sz="1800" dirty="0"/>
              <a:t>데이터로 분할하는 함수를 만들어줍니다</a:t>
            </a:r>
            <a:r>
              <a:rPr lang="en-US" altLang="ko-KR" sz="1800" dirty="0"/>
              <a:t>.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				</a:t>
            </a:r>
            <a:r>
              <a:rPr lang="en-US" altLang="ko-KR" sz="1800" dirty="0" err="1"/>
              <a:t>feature_names</a:t>
            </a:r>
            <a:r>
              <a:rPr lang="en-US" altLang="ko-KR" sz="1800" dirty="0"/>
              <a:t> </a:t>
            </a:r>
            <a:r>
              <a:rPr lang="ko-KR" altLang="en-US" sz="1800" dirty="0"/>
              <a:t>리스트에 요일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발생년도</a:t>
            </a:r>
            <a:r>
              <a:rPr lang="en-US" altLang="ko-KR" sz="1800" dirty="0"/>
              <a:t>, </a:t>
            </a:r>
            <a:r>
              <a:rPr lang="ko-KR" altLang="en-US" sz="1800" dirty="0"/>
              <a:t>월</a:t>
            </a:r>
            <a:r>
              <a:rPr lang="en-US" altLang="ko-KR" sz="1800" dirty="0"/>
              <a:t>, </a:t>
            </a:r>
            <a:r>
              <a:rPr lang="ko-KR" altLang="en-US" sz="1800" dirty="0"/>
              <a:t>일</a:t>
            </a:r>
            <a:r>
              <a:rPr lang="en-US" altLang="ko-KR" sz="1800" dirty="0"/>
              <a:t>, </a:t>
            </a:r>
            <a:r>
              <a:rPr lang="ko-KR" altLang="en-US" sz="1800" dirty="0"/>
              <a:t>노면상태</a:t>
            </a:r>
            <a:r>
              <a:rPr lang="en-US" altLang="ko-KR" sz="1800" dirty="0"/>
              <a:t>, </a:t>
            </a:r>
            <a:r>
              <a:rPr lang="ko-KR" altLang="en-US" sz="1800" dirty="0"/>
              <a:t>기상상태</a:t>
            </a:r>
            <a:r>
              <a:rPr lang="en-US" altLang="ko-KR" sz="1800" dirty="0"/>
              <a:t>,</a:t>
            </a:r>
          </a:p>
          <a:p>
            <a:pPr algn="l"/>
            <a:r>
              <a:rPr lang="en-US" altLang="ko-KR" sz="1800" dirty="0"/>
              <a:t>				</a:t>
            </a:r>
            <a:r>
              <a:rPr lang="ko-KR" altLang="en-US" sz="1800" dirty="0"/>
              <a:t>도로형태</a:t>
            </a:r>
            <a:r>
              <a:rPr lang="en-US" altLang="ko-KR" sz="1800" dirty="0"/>
              <a:t> </a:t>
            </a:r>
            <a:r>
              <a:rPr lang="ko-KR" altLang="en-US" sz="1800" dirty="0"/>
              <a:t>변수를 넣어</a:t>
            </a:r>
            <a:r>
              <a:rPr lang="en-US" altLang="ko-KR" sz="1800" dirty="0"/>
              <a:t>, </a:t>
            </a:r>
            <a:r>
              <a:rPr lang="ko-KR" altLang="en-US" sz="1800" dirty="0"/>
              <a:t>특성 데이터</a:t>
            </a:r>
            <a:r>
              <a:rPr lang="en-US" altLang="ko-KR" sz="1800" dirty="0"/>
              <a:t>(</a:t>
            </a:r>
            <a:r>
              <a:rPr lang="en-US" altLang="ko-KR" sz="1800" dirty="0" err="1"/>
              <a:t>X_train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X_test</a:t>
            </a:r>
            <a:r>
              <a:rPr lang="en-US" altLang="ko-KR" sz="1800" dirty="0"/>
              <a:t>)</a:t>
            </a:r>
            <a:r>
              <a:rPr lang="ko-KR" altLang="en-US" sz="1800" dirty="0"/>
              <a:t>에 넣어주도록 하고</a:t>
            </a:r>
            <a:r>
              <a:rPr lang="en-US" altLang="ko-KR" sz="1800" dirty="0"/>
              <a:t>,</a:t>
            </a:r>
          </a:p>
          <a:p>
            <a:pPr algn="l"/>
            <a:r>
              <a:rPr lang="en-US" altLang="ko-KR" sz="1800" dirty="0"/>
              <a:t>				‘</a:t>
            </a:r>
            <a:r>
              <a:rPr lang="ko-KR" altLang="en-US" sz="1800" dirty="0"/>
              <a:t>사고건수</a:t>
            </a:r>
            <a:r>
              <a:rPr lang="en-US" altLang="ko-KR" sz="1800" dirty="0"/>
              <a:t>’</a:t>
            </a:r>
            <a:r>
              <a:rPr lang="ko-KR" altLang="en-US" sz="1800" dirty="0"/>
              <a:t>에 해당하는 데이터를 레이블 데이터</a:t>
            </a:r>
            <a:r>
              <a:rPr lang="en-US" altLang="ko-KR" sz="1800" dirty="0"/>
              <a:t>(</a:t>
            </a:r>
            <a:r>
              <a:rPr lang="en-US" altLang="ko-KR" sz="1800" dirty="0" err="1"/>
              <a:t>y_train,y_test</a:t>
            </a:r>
            <a:r>
              <a:rPr lang="en-US" altLang="ko-KR" sz="1800" dirty="0"/>
              <a:t>)</a:t>
            </a:r>
            <a:r>
              <a:rPr lang="ko-KR" altLang="en-US" sz="1800" dirty="0"/>
              <a:t>에 넣습니다</a:t>
            </a:r>
            <a:r>
              <a:rPr lang="en-US" altLang="ko-KR" sz="1800" dirty="0"/>
              <a:t>.</a:t>
            </a:r>
          </a:p>
          <a:p>
            <a:pPr algn="l"/>
            <a:r>
              <a:rPr lang="en-US" altLang="ko-KR" sz="1800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817FC4-8A1E-4D90-9A6C-46F4B670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1" y="2078831"/>
            <a:ext cx="3434375" cy="1585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211222-D921-401F-BE38-2B502C3DC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1" y="3711497"/>
            <a:ext cx="3434375" cy="15007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3F88AC-8B80-44D2-AEB4-065242BB0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1" y="5259801"/>
            <a:ext cx="3520745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01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/>
              <a:t>재라벨링</a:t>
            </a:r>
            <a:r>
              <a:rPr lang="ko-KR" altLang="en-US" sz="3000" b="1" dirty="0"/>
              <a:t> 및 타 지역 교통사고 예측 모델 검증 작업 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333" y="1047850"/>
            <a:ext cx="7344099" cy="5810150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서울시 교통사고 예측 모델을 타 지역에도 일반화하기 위한 작업으로</a:t>
            </a:r>
            <a:r>
              <a:rPr lang="en-US" altLang="ko-KR" sz="1800" dirty="0"/>
              <a:t>,</a:t>
            </a:r>
          </a:p>
          <a:p>
            <a:pPr algn="l"/>
            <a:r>
              <a:rPr lang="en-US" altLang="ko-KR" sz="1800" dirty="0"/>
              <a:t>data1</a:t>
            </a:r>
            <a:r>
              <a:rPr lang="ko-KR" altLang="en-US" sz="1800" dirty="0"/>
              <a:t>에는 </a:t>
            </a:r>
            <a:r>
              <a:rPr lang="ko-KR" altLang="en-US" sz="1800" dirty="0" err="1"/>
              <a:t>발생년도</a:t>
            </a:r>
            <a:r>
              <a:rPr lang="en-US" altLang="ko-KR" sz="1800" dirty="0"/>
              <a:t>, </a:t>
            </a:r>
            <a:r>
              <a:rPr lang="ko-KR" altLang="en-US" sz="1800" dirty="0"/>
              <a:t>월</a:t>
            </a:r>
            <a:r>
              <a:rPr lang="en-US" altLang="ko-KR" sz="1800" dirty="0"/>
              <a:t>, </a:t>
            </a:r>
            <a:r>
              <a:rPr lang="ko-KR" altLang="en-US" sz="1800" dirty="0"/>
              <a:t>일</a:t>
            </a:r>
            <a:r>
              <a:rPr lang="en-US" altLang="ko-KR" sz="1800" dirty="0"/>
              <a:t>, </a:t>
            </a:r>
            <a:r>
              <a:rPr lang="ko-KR" altLang="en-US" sz="1800" dirty="0"/>
              <a:t>도로형태로 그룹화하고</a:t>
            </a:r>
            <a:r>
              <a:rPr lang="en-US" altLang="ko-KR" sz="1800" dirty="0"/>
              <a:t>, </a:t>
            </a:r>
            <a:r>
              <a:rPr lang="ko-KR" altLang="en-US" sz="1800" dirty="0"/>
              <a:t>요일</a:t>
            </a:r>
            <a:r>
              <a:rPr lang="en-US" altLang="ko-KR" sz="1800" dirty="0"/>
              <a:t>, </a:t>
            </a:r>
            <a:r>
              <a:rPr lang="ko-KR" altLang="en-US" sz="1800" dirty="0"/>
              <a:t>노면상태</a:t>
            </a:r>
            <a:r>
              <a:rPr lang="en-US" altLang="ko-KR" sz="1800" dirty="0"/>
              <a:t>, </a:t>
            </a:r>
            <a:r>
              <a:rPr lang="ko-KR" altLang="en-US" sz="1800" dirty="0"/>
              <a:t>기상상태 변수에 </a:t>
            </a:r>
            <a:r>
              <a:rPr lang="en-US" altLang="ko-KR" sz="1800" dirty="0"/>
              <a:t>mean( )</a:t>
            </a:r>
            <a:r>
              <a:rPr lang="ko-KR" altLang="en-US" sz="1800" dirty="0"/>
              <a:t>함수를 적용하여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각각의 그룹에 해당하는 사고건수를 담고 있는 서울시 교통사고 데이터셋을 넣어주도록 하고</a:t>
            </a:r>
            <a:r>
              <a:rPr lang="en-US" altLang="ko-KR" sz="1800" dirty="0"/>
              <a:t>, </a:t>
            </a:r>
          </a:p>
          <a:p>
            <a:pPr algn="l"/>
            <a:r>
              <a:rPr lang="en-US" altLang="ko-KR" sz="1800" dirty="0"/>
              <a:t>data2</a:t>
            </a:r>
            <a:r>
              <a:rPr lang="ko-KR" altLang="en-US" sz="1800" dirty="0"/>
              <a:t>에는 각각의 지역에 해당하는 그룹화된 교통사고 데이터셋을 </a:t>
            </a:r>
            <a:endParaRPr lang="en-US" altLang="ko-KR" sz="1800" dirty="0"/>
          </a:p>
          <a:p>
            <a:pPr algn="l"/>
            <a:r>
              <a:rPr lang="ko-KR" altLang="en-US" sz="1800" dirty="0"/>
              <a:t>넣어주도록 합니다</a:t>
            </a:r>
            <a:r>
              <a:rPr lang="en-US" altLang="ko-KR" sz="1800" dirty="0"/>
              <a:t>.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data_split1</a:t>
            </a:r>
            <a:r>
              <a:rPr lang="ko-KR" altLang="en-US" sz="1800" dirty="0"/>
              <a:t>과 </a:t>
            </a:r>
            <a:r>
              <a:rPr lang="en-US" altLang="ko-KR" sz="1800" dirty="0"/>
              <a:t>data_split2 </a:t>
            </a:r>
            <a:r>
              <a:rPr lang="ko-KR" altLang="en-US" sz="1800" dirty="0"/>
              <a:t>함수를 만들어주는 이유는 각 지역의 생활인구 수가 다르기 때문에</a:t>
            </a:r>
            <a:r>
              <a:rPr lang="en-US" altLang="ko-KR" sz="1800" dirty="0"/>
              <a:t>, </a:t>
            </a:r>
            <a:r>
              <a:rPr lang="ko-KR" altLang="en-US" sz="1800" dirty="0"/>
              <a:t>지역 간의 교통사고 발생 건수 스케일을 조정하기 </a:t>
            </a:r>
            <a:r>
              <a:rPr lang="ko-KR" altLang="en-US" sz="1800" dirty="0" err="1"/>
              <a:t>위해서입니다</a:t>
            </a:r>
            <a:r>
              <a:rPr lang="en-US" altLang="ko-KR" sz="1800" dirty="0"/>
              <a:t>.</a:t>
            </a:r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data_split1</a:t>
            </a:r>
            <a:r>
              <a:rPr lang="ko-KR" altLang="en-US" sz="1800" dirty="0"/>
              <a:t> 함수는 사고건수를 표준화 시켜주는 함수로</a:t>
            </a:r>
            <a:r>
              <a:rPr lang="en-US" altLang="ko-KR" sz="1800" dirty="0"/>
              <a:t>,</a:t>
            </a:r>
          </a:p>
          <a:p>
            <a:pPr algn="l"/>
            <a:r>
              <a:rPr lang="en-US" altLang="ko-KR" sz="1800" dirty="0"/>
              <a:t>(</a:t>
            </a:r>
            <a:r>
              <a:rPr lang="ko-KR" altLang="en-US" sz="1800" dirty="0"/>
              <a:t>사고건수 </a:t>
            </a:r>
            <a:r>
              <a:rPr lang="en-US" altLang="ko-KR" sz="1800" dirty="0"/>
              <a:t>– </a:t>
            </a:r>
            <a:r>
              <a:rPr lang="ko-KR" altLang="en-US" sz="1800" dirty="0"/>
              <a:t>사고건수의 평균</a:t>
            </a:r>
            <a:r>
              <a:rPr lang="en-US" altLang="ko-KR" sz="1800" dirty="0"/>
              <a:t>) / (</a:t>
            </a:r>
            <a:r>
              <a:rPr lang="ko-KR" altLang="en-US" sz="1800" dirty="0"/>
              <a:t>사고건수의 표준편차</a:t>
            </a:r>
            <a:r>
              <a:rPr lang="en-US" altLang="ko-KR" sz="1800" dirty="0"/>
              <a:t>) </a:t>
            </a:r>
            <a:r>
              <a:rPr lang="ko-KR" altLang="en-US" sz="1800" dirty="0"/>
              <a:t>식을 적용</a:t>
            </a:r>
            <a:r>
              <a:rPr lang="en-US" altLang="ko-KR" sz="1800" dirty="0"/>
              <a:t>,</a:t>
            </a:r>
          </a:p>
          <a:p>
            <a:pPr algn="l"/>
            <a:r>
              <a:rPr lang="en-US" altLang="ko-KR" sz="1800" dirty="0"/>
              <a:t>data_split2 </a:t>
            </a:r>
            <a:r>
              <a:rPr lang="ko-KR" altLang="en-US" sz="1800" dirty="0"/>
              <a:t>함수는 사고건수를 최대</a:t>
            </a:r>
            <a:r>
              <a:rPr lang="en-US" altLang="ko-KR" sz="1800" dirty="0"/>
              <a:t>-</a:t>
            </a:r>
            <a:r>
              <a:rPr lang="ko-KR" altLang="en-US" sz="1800" dirty="0"/>
              <a:t>최소 정규화 시켜주는 함수로</a:t>
            </a:r>
            <a:r>
              <a:rPr lang="en-US" altLang="ko-KR" sz="1800" dirty="0"/>
              <a:t>,</a:t>
            </a:r>
          </a:p>
          <a:p>
            <a:pPr algn="l"/>
            <a:r>
              <a:rPr lang="en-US" altLang="ko-KR" sz="1800" dirty="0"/>
              <a:t>(</a:t>
            </a:r>
            <a:r>
              <a:rPr lang="ko-KR" altLang="en-US" sz="1800" dirty="0"/>
              <a:t>사고건수 </a:t>
            </a:r>
            <a:r>
              <a:rPr lang="en-US" altLang="ko-KR" sz="1800" dirty="0"/>
              <a:t>– </a:t>
            </a:r>
            <a:r>
              <a:rPr lang="ko-KR" altLang="en-US" sz="1800" dirty="0"/>
              <a:t>사고건수의 최솟값</a:t>
            </a:r>
            <a:r>
              <a:rPr lang="en-US" altLang="ko-KR" sz="1800" dirty="0"/>
              <a:t>) / (</a:t>
            </a:r>
            <a:r>
              <a:rPr lang="ko-KR" altLang="en-US" sz="1800" dirty="0"/>
              <a:t>사고건수의 최댓값 </a:t>
            </a:r>
            <a:r>
              <a:rPr lang="en-US" altLang="ko-KR" sz="1800" dirty="0"/>
              <a:t>– </a:t>
            </a:r>
            <a:r>
              <a:rPr lang="ko-KR" altLang="en-US" sz="1800" dirty="0"/>
              <a:t>사고건수의 최솟값</a:t>
            </a:r>
            <a:r>
              <a:rPr lang="en-US" altLang="ko-KR" sz="1800" dirty="0"/>
              <a:t>)</a:t>
            </a:r>
            <a:r>
              <a:rPr lang="ko-KR" altLang="en-US" sz="1800" dirty="0"/>
              <a:t>의 식을 적용합니다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A1929-41B8-4E9F-BB59-57F04A184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9" y="1047850"/>
            <a:ext cx="3459654" cy="18100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8ABDF8-E135-4A02-A5DD-1593E1542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1" y="3429000"/>
            <a:ext cx="3479592" cy="192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4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/>
              <a:t>재라벨링</a:t>
            </a:r>
            <a:r>
              <a:rPr lang="ko-KR" altLang="en-US" sz="3000" b="1" dirty="0"/>
              <a:t> 및 타 지역 교통사고 예측 모델 검증 작업 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880" y="3280527"/>
            <a:ext cx="11209089" cy="3096705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/>
              <a:t>‘</a:t>
            </a:r>
            <a:r>
              <a:rPr lang="ko-KR" altLang="en-US" sz="1800" dirty="0"/>
              <a:t>발생시간</a:t>
            </a:r>
            <a:r>
              <a:rPr lang="en-US" altLang="ko-KR" sz="1800" dirty="0"/>
              <a:t>’, ‘</a:t>
            </a:r>
            <a:r>
              <a:rPr lang="ko-KR" altLang="en-US" sz="1800" dirty="0"/>
              <a:t>요일</a:t>
            </a:r>
            <a:r>
              <a:rPr lang="en-US" altLang="ko-KR" sz="1800" dirty="0"/>
              <a:t>’, ‘</a:t>
            </a:r>
            <a:r>
              <a:rPr lang="ko-KR" altLang="en-US" sz="1800" dirty="0"/>
              <a:t>노면상태</a:t>
            </a:r>
            <a:r>
              <a:rPr lang="en-US" altLang="ko-KR" sz="1800" dirty="0"/>
              <a:t>’, ‘</a:t>
            </a:r>
            <a:r>
              <a:rPr lang="ko-KR" altLang="en-US" sz="1800" dirty="0"/>
              <a:t>기상상태</a:t>
            </a:r>
            <a:r>
              <a:rPr lang="en-US" altLang="ko-KR" sz="1800" dirty="0"/>
              <a:t>‘, ‘</a:t>
            </a:r>
            <a:r>
              <a:rPr lang="ko-KR" altLang="en-US" sz="1800" dirty="0"/>
              <a:t>도로형태</a:t>
            </a:r>
            <a:r>
              <a:rPr lang="en-US" altLang="ko-KR" sz="1800" dirty="0"/>
              <a:t>’ </a:t>
            </a:r>
            <a:r>
              <a:rPr lang="ko-KR" altLang="en-US" sz="1800" dirty="0"/>
              <a:t>범주형 변수에 대하여 정수형 변수로 </a:t>
            </a:r>
            <a:r>
              <a:rPr lang="ko-KR" altLang="en-US" sz="1800" dirty="0" err="1"/>
              <a:t>라벨링하는</a:t>
            </a:r>
            <a:r>
              <a:rPr lang="ko-KR" altLang="en-US" sz="1800" dirty="0"/>
              <a:t> 과정을</a:t>
            </a:r>
            <a:endParaRPr lang="en-US" altLang="ko-KR" sz="1800" dirty="0"/>
          </a:p>
          <a:p>
            <a:pPr algn="l"/>
            <a:r>
              <a:rPr lang="ko-KR" altLang="en-US" sz="1800" dirty="0"/>
              <a:t>다음과 같이 각 변수에 대해 그룹화하여 </a:t>
            </a:r>
            <a:r>
              <a:rPr lang="en-US" altLang="ko-KR" sz="1800" dirty="0"/>
              <a:t>‘</a:t>
            </a:r>
            <a:r>
              <a:rPr lang="ko-KR" altLang="en-US" sz="1800" dirty="0"/>
              <a:t>사고건수</a:t>
            </a:r>
            <a:r>
              <a:rPr lang="en-US" altLang="ko-KR" sz="1800" dirty="0"/>
              <a:t>’</a:t>
            </a:r>
            <a:r>
              <a:rPr lang="ko-KR" altLang="en-US" sz="1800" dirty="0"/>
              <a:t>의 합계를 </a:t>
            </a:r>
            <a:r>
              <a:rPr lang="en-US" altLang="ko-KR" sz="1800" dirty="0" err="1"/>
              <a:t>sort_values</a:t>
            </a:r>
            <a:r>
              <a:rPr lang="en-US" altLang="ko-KR" sz="1800" dirty="0"/>
              <a:t>()</a:t>
            </a:r>
            <a:r>
              <a:rPr lang="ko-KR" altLang="en-US" sz="1800" dirty="0"/>
              <a:t>시켜</a:t>
            </a:r>
            <a:r>
              <a:rPr lang="en-US" altLang="ko-KR" sz="1800" dirty="0"/>
              <a:t>, </a:t>
            </a:r>
          </a:p>
          <a:p>
            <a:pPr algn="l"/>
            <a:r>
              <a:rPr lang="en-US" altLang="ko-KR" sz="1800" dirty="0"/>
              <a:t>‘</a:t>
            </a:r>
            <a:r>
              <a:rPr lang="ko-KR" altLang="en-US" sz="1800" dirty="0"/>
              <a:t>사고건수</a:t>
            </a:r>
            <a:r>
              <a:rPr lang="en-US" altLang="ko-KR" sz="1800" dirty="0"/>
              <a:t>＇</a:t>
            </a:r>
            <a:r>
              <a:rPr lang="ko-KR" altLang="en-US" sz="1800" dirty="0"/>
              <a:t>의 합이 작은 변수일수록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가깝게</a:t>
            </a:r>
            <a:r>
              <a:rPr lang="en-US" altLang="ko-KR" sz="1800" dirty="0"/>
              <a:t>, </a:t>
            </a:r>
            <a:r>
              <a:rPr lang="ko-KR" altLang="en-US" sz="1800" dirty="0"/>
              <a:t>합이 큰 변수일수록 숫자가 크도록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오름차순으로 정렬하는 방식으로 </a:t>
            </a:r>
            <a:r>
              <a:rPr lang="ko-KR" altLang="en-US" sz="1800" dirty="0" err="1"/>
              <a:t>재라벨링</a:t>
            </a:r>
            <a:r>
              <a:rPr lang="ko-KR" altLang="en-US" sz="1800" dirty="0"/>
              <a:t> 하였습니다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A2C52-D97A-424F-8C06-1E052050D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" y="1047850"/>
            <a:ext cx="11642103" cy="19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9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/>
              <a:t>재라벨링</a:t>
            </a:r>
            <a:r>
              <a:rPr lang="ko-KR" altLang="en-US" sz="3000" b="1" dirty="0"/>
              <a:t> 및 타 지역 교통사고 예측 모델 검증 작업 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021D29C-FFB1-44DE-93CB-DF1DB23F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467" y="5430622"/>
            <a:ext cx="11209089" cy="3096705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 err="1"/>
              <a:t>재라벨링된</a:t>
            </a:r>
            <a:r>
              <a:rPr lang="ko-KR" altLang="en-US" sz="1800" dirty="0"/>
              <a:t> 데이터셋으로</a:t>
            </a:r>
            <a:r>
              <a:rPr lang="en-US" altLang="ko-KR" sz="1800" dirty="0"/>
              <a:t>, </a:t>
            </a:r>
            <a:r>
              <a:rPr lang="ko-KR" altLang="en-US" sz="1800" dirty="0"/>
              <a:t>각각 </a:t>
            </a:r>
            <a:r>
              <a:rPr lang="ko-KR" altLang="en-US" sz="1800" dirty="0" err="1"/>
              <a:t>발생년</a:t>
            </a:r>
            <a:r>
              <a:rPr lang="en-US" altLang="ko-KR" sz="1800" dirty="0"/>
              <a:t>, </a:t>
            </a:r>
            <a:r>
              <a:rPr lang="ko-KR" altLang="en-US" sz="1800" dirty="0"/>
              <a:t>월</a:t>
            </a:r>
            <a:r>
              <a:rPr lang="en-US" altLang="ko-KR" sz="1800" dirty="0"/>
              <a:t>, </a:t>
            </a:r>
            <a:r>
              <a:rPr lang="ko-KR" altLang="en-US" sz="1800" dirty="0"/>
              <a:t>일</a:t>
            </a:r>
            <a:r>
              <a:rPr lang="en-US" altLang="ko-KR" sz="1800" dirty="0"/>
              <a:t>, </a:t>
            </a:r>
            <a:r>
              <a:rPr lang="ko-KR" altLang="en-US" sz="1800" dirty="0"/>
              <a:t>도로형태에 대해 그룹화하여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가변적인 변수인 </a:t>
            </a:r>
            <a:r>
              <a:rPr lang="en-US" altLang="ko-KR" sz="1800" dirty="0"/>
              <a:t>‘</a:t>
            </a:r>
            <a:r>
              <a:rPr lang="ko-KR" altLang="en-US" sz="1800" dirty="0"/>
              <a:t>요일</a:t>
            </a:r>
            <a:r>
              <a:rPr lang="en-US" altLang="ko-KR" sz="1800" dirty="0"/>
              <a:t>‘, ‘</a:t>
            </a:r>
            <a:r>
              <a:rPr lang="ko-KR" altLang="en-US" sz="1800" dirty="0"/>
              <a:t>노면상태</a:t>
            </a:r>
            <a:r>
              <a:rPr lang="en-US" altLang="ko-KR" sz="1800" dirty="0"/>
              <a:t>‘, ‘</a:t>
            </a:r>
            <a:r>
              <a:rPr lang="ko-KR" altLang="en-US" sz="1800" dirty="0"/>
              <a:t>기상상태</a:t>
            </a:r>
            <a:r>
              <a:rPr lang="en-US" altLang="ko-KR" sz="1800" dirty="0"/>
              <a:t>‘ </a:t>
            </a:r>
            <a:r>
              <a:rPr lang="ko-KR" altLang="en-US" sz="1800" dirty="0"/>
              <a:t>에 대하여 </a:t>
            </a:r>
            <a:r>
              <a:rPr lang="en-US" altLang="ko-KR" sz="1800" dirty="0"/>
              <a:t>mean() </a:t>
            </a:r>
            <a:r>
              <a:rPr lang="ko-KR" altLang="en-US" sz="1800" dirty="0"/>
              <a:t>함수를 적용하였으며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각 지역의 교통사고 데이터를 서울특별시 모델에 일반화 하기 위해</a:t>
            </a:r>
            <a:r>
              <a:rPr lang="en-US" altLang="ko-KR" sz="1800" dirty="0"/>
              <a:t>, data_split1 , data_split2</a:t>
            </a:r>
            <a:r>
              <a:rPr lang="ko-KR" altLang="en-US" sz="1800" dirty="0"/>
              <a:t> 함수를 사용할 목적으로</a:t>
            </a:r>
            <a:r>
              <a:rPr lang="en-US" altLang="ko-KR" sz="1800" dirty="0"/>
              <a:t>, </a:t>
            </a:r>
            <a:r>
              <a:rPr lang="ko-KR" altLang="en-US" sz="1800" dirty="0"/>
              <a:t>사고건수를 표준화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최대최소화</a:t>
            </a:r>
            <a:r>
              <a:rPr lang="ko-KR" altLang="en-US" sz="1800" dirty="0"/>
              <a:t> 시킨 변수 또한 추가하였습니다</a:t>
            </a:r>
            <a:r>
              <a:rPr lang="en-US" altLang="ko-KR" sz="18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A75F15-EF15-4F4B-905F-6A79051E2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2" y="971337"/>
            <a:ext cx="9343676" cy="43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2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209914"/>
            <a:ext cx="11726944" cy="567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각 지역별로 훈련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테스트 데이터로 나누어 예측한 결과는 다음과 같습니다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5EFEAF-E26D-4561-BFE5-166EBDC4F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7938"/>
            <a:ext cx="4072995" cy="2153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BCF07A-0E9D-44AF-8469-9AD4D17A0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313"/>
            <a:ext cx="4072995" cy="22788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95E374-DBCE-4944-96FA-4597F0DD3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69" y="962312"/>
            <a:ext cx="3953647" cy="22788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A5E9B5-C2C5-4ECB-9C5B-E5CBF3FC2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229" y="954783"/>
            <a:ext cx="3979771" cy="22938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AAFE1A-95C8-4AB0-B04D-DE37399ED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70" y="3916207"/>
            <a:ext cx="3852800" cy="21530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DF38FF-2B93-4EC6-A928-E2BA6CA63B7E}"/>
              </a:ext>
            </a:extLst>
          </p:cNvPr>
          <p:cNvSpPr txBox="1"/>
          <p:nvPr/>
        </p:nvSpPr>
        <p:spPr>
          <a:xfrm>
            <a:off x="527901" y="3317648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서울시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약 </a:t>
            </a:r>
            <a:r>
              <a:rPr lang="en-US" altLang="ko-KR" sz="1600" dirty="0"/>
              <a:t>0.925&gt;</a:t>
            </a:r>
            <a:r>
              <a:rPr lang="ko-KR" altLang="en-US" sz="16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419F5F-4036-41FD-84CC-463D5877CFB6}"/>
              </a:ext>
            </a:extLst>
          </p:cNvPr>
          <p:cNvSpPr txBox="1"/>
          <p:nvPr/>
        </p:nvSpPr>
        <p:spPr>
          <a:xfrm>
            <a:off x="4606935" y="3317648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&lt;</a:t>
            </a:r>
            <a:r>
              <a:rPr lang="ko-KR" altLang="en-US" sz="1600" dirty="0"/>
              <a:t>경기도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약 </a:t>
            </a:r>
            <a:r>
              <a:rPr lang="en-US" altLang="ko-KR" sz="1600" dirty="0"/>
              <a:t>0.923&gt;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E3986-AF43-43D3-B06C-258883A5669A}"/>
              </a:ext>
            </a:extLst>
          </p:cNvPr>
          <p:cNvSpPr txBox="1"/>
          <p:nvPr/>
        </p:nvSpPr>
        <p:spPr>
          <a:xfrm>
            <a:off x="8554365" y="3368352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세종시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매우 낮음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8DCDC-7598-4763-911E-9EA02C1484A0}"/>
              </a:ext>
            </a:extLst>
          </p:cNvPr>
          <p:cNvSpPr txBox="1"/>
          <p:nvPr/>
        </p:nvSpPr>
        <p:spPr>
          <a:xfrm>
            <a:off x="388748" y="6183429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광주시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약 </a:t>
            </a:r>
            <a:r>
              <a:rPr lang="en-US" altLang="ko-KR" sz="1600" dirty="0"/>
              <a:t>0.704&gt;</a:t>
            </a:r>
            <a:r>
              <a:rPr lang="ko-KR" altLang="en-US" sz="16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E149A6-5ACF-4CE8-83F8-6D87074837DD}"/>
              </a:ext>
            </a:extLst>
          </p:cNvPr>
          <p:cNvSpPr txBox="1"/>
          <p:nvPr/>
        </p:nvSpPr>
        <p:spPr>
          <a:xfrm>
            <a:off x="4541743" y="6183429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제주도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약 </a:t>
            </a:r>
            <a:r>
              <a:rPr lang="en-US" altLang="ko-KR" sz="1600" dirty="0"/>
              <a:t>0.573&gt;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3342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209914"/>
            <a:ext cx="12056882" cy="567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b="1" dirty="0"/>
              <a:t>서울특별시 데이터를 훈련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각 지역의 데이터를 테스트 데이터로 사용하여 표준화한 모델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F38FF-2B93-4EC6-A928-E2BA6CA63B7E}"/>
              </a:ext>
            </a:extLst>
          </p:cNvPr>
          <p:cNvSpPr txBox="1"/>
          <p:nvPr/>
        </p:nvSpPr>
        <p:spPr>
          <a:xfrm>
            <a:off x="414780" y="3324508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광주시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약 </a:t>
            </a:r>
            <a:r>
              <a:rPr lang="en-US" altLang="ko-KR" sz="1600" dirty="0"/>
              <a:t>0.405&gt;</a:t>
            </a:r>
            <a:r>
              <a:rPr lang="ko-KR" altLang="en-US" sz="16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419F5F-4036-41FD-84CC-463D5877CFB6}"/>
              </a:ext>
            </a:extLst>
          </p:cNvPr>
          <p:cNvSpPr txBox="1"/>
          <p:nvPr/>
        </p:nvSpPr>
        <p:spPr>
          <a:xfrm>
            <a:off x="4215723" y="3345718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경기도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약 </a:t>
            </a:r>
            <a:r>
              <a:rPr lang="en-US" altLang="ko-KR" sz="1600" dirty="0"/>
              <a:t>0.897&gt;</a:t>
            </a:r>
            <a:r>
              <a:rPr lang="ko-KR" altLang="en-US" sz="16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8DCDC-7598-4763-911E-9EA02C1484A0}"/>
              </a:ext>
            </a:extLst>
          </p:cNvPr>
          <p:cNvSpPr txBox="1"/>
          <p:nvPr/>
        </p:nvSpPr>
        <p:spPr>
          <a:xfrm>
            <a:off x="8260129" y="3345163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세종시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매우 낮음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E149A6-5ACF-4CE8-83F8-6D87074837DD}"/>
              </a:ext>
            </a:extLst>
          </p:cNvPr>
          <p:cNvSpPr txBox="1"/>
          <p:nvPr/>
        </p:nvSpPr>
        <p:spPr>
          <a:xfrm>
            <a:off x="291030" y="6164253"/>
            <a:ext cx="372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제주도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0</a:t>
            </a:r>
            <a:r>
              <a:rPr lang="ko-KR" altLang="en-US" sz="1600" dirty="0"/>
              <a:t>에 가까움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2A520E-431B-4B6F-AD58-48F06395F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3020"/>
            <a:ext cx="3929342" cy="22507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692F63-B1DB-400C-BD53-984B3589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90" y="923020"/>
            <a:ext cx="3929342" cy="2250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87CC71-60E9-42FB-BD1B-156BAC31D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80" y="930751"/>
            <a:ext cx="3929342" cy="22406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396549-20D6-404E-9962-A2E831B67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7554"/>
            <a:ext cx="3938481" cy="22406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E2C987-BAA3-4EAD-B7B8-A35A48D19C4F}"/>
              </a:ext>
            </a:extLst>
          </p:cNvPr>
          <p:cNvSpPr txBox="1"/>
          <p:nvPr/>
        </p:nvSpPr>
        <p:spPr>
          <a:xfrm>
            <a:off x="4685121" y="4166647"/>
            <a:ext cx="6870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경기도의 경우</a:t>
            </a:r>
            <a:r>
              <a:rPr lang="en-US" altLang="ko-KR" dirty="0"/>
              <a:t>, </a:t>
            </a:r>
            <a:r>
              <a:rPr lang="ko-KR" altLang="en-US" dirty="0"/>
              <a:t>서울특별시 데이터로 예측한 모델을 적용하였을 때 </a:t>
            </a:r>
            <a:r>
              <a:rPr lang="en-US" altLang="ko-KR" dirty="0"/>
              <a:t>0.9</a:t>
            </a:r>
            <a:r>
              <a:rPr lang="ko-KR" altLang="en-US" dirty="0"/>
              <a:t>에 가까운 높은 정확도가 나왔으며</a:t>
            </a:r>
            <a:r>
              <a:rPr lang="en-US" altLang="ko-KR" dirty="0"/>
              <a:t>, </a:t>
            </a:r>
            <a:r>
              <a:rPr lang="ko-KR" altLang="en-US" dirty="0"/>
              <a:t>이는 서울특별시와 유동인구 수가 많고</a:t>
            </a:r>
            <a:r>
              <a:rPr lang="en-US" altLang="ko-KR" dirty="0"/>
              <a:t>, </a:t>
            </a:r>
            <a:r>
              <a:rPr lang="ko-KR" altLang="en-US" dirty="0"/>
              <a:t>생활 패턴이 유사하기 때문이라고 예측해볼 수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세종시의 경우에는 각 그룹별로 사고건수가 </a:t>
            </a:r>
            <a:r>
              <a:rPr lang="en-US" altLang="ko-KR" dirty="0"/>
              <a:t>1~5</a:t>
            </a:r>
            <a:r>
              <a:rPr lang="ko-KR" altLang="en-US" dirty="0"/>
              <a:t>의 매우 작은 값을 지니기 때문에</a:t>
            </a:r>
            <a:r>
              <a:rPr lang="en-US" altLang="ko-KR" dirty="0"/>
              <a:t>, </a:t>
            </a:r>
            <a:r>
              <a:rPr lang="ko-KR" altLang="en-US" dirty="0"/>
              <a:t>경우의 수가 너무 적어서 일반화가 되지 않는 것으로 생각할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577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209914"/>
            <a:ext cx="12056882" cy="567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b="1" dirty="0"/>
              <a:t>서울특별시 데이터를 훈련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각 지역의 데이터를 테스트 데이터로 사용하여 최대</a:t>
            </a:r>
            <a:r>
              <a:rPr lang="en-US" altLang="ko-KR" sz="2200" b="1" dirty="0"/>
              <a:t>-</a:t>
            </a:r>
            <a:r>
              <a:rPr lang="ko-KR" altLang="en-US" sz="2200" b="1" dirty="0"/>
              <a:t>최소화한 모델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F38FF-2B93-4EC6-A928-E2BA6CA63B7E}"/>
              </a:ext>
            </a:extLst>
          </p:cNvPr>
          <p:cNvSpPr txBox="1"/>
          <p:nvPr/>
        </p:nvSpPr>
        <p:spPr>
          <a:xfrm>
            <a:off x="414780" y="3324508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광주시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약 </a:t>
            </a:r>
            <a:r>
              <a:rPr lang="en-US" altLang="ko-KR" sz="1600" dirty="0"/>
              <a:t>0.506&gt;</a:t>
            </a:r>
            <a:r>
              <a:rPr lang="ko-KR" altLang="en-US" sz="16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419F5F-4036-41FD-84CC-463D5877CFB6}"/>
              </a:ext>
            </a:extLst>
          </p:cNvPr>
          <p:cNvSpPr txBox="1"/>
          <p:nvPr/>
        </p:nvSpPr>
        <p:spPr>
          <a:xfrm>
            <a:off x="4215723" y="3345718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경기도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약 </a:t>
            </a:r>
            <a:r>
              <a:rPr lang="en-US" altLang="ko-KR" sz="1600" dirty="0"/>
              <a:t>0.886&gt;</a:t>
            </a:r>
            <a:r>
              <a:rPr lang="ko-KR" altLang="en-US" sz="16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8DCDC-7598-4763-911E-9EA02C1484A0}"/>
              </a:ext>
            </a:extLst>
          </p:cNvPr>
          <p:cNvSpPr txBox="1"/>
          <p:nvPr/>
        </p:nvSpPr>
        <p:spPr>
          <a:xfrm>
            <a:off x="8260129" y="3345163"/>
            <a:ext cx="329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세종시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매우 낮음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E149A6-5ACF-4CE8-83F8-6D87074837DD}"/>
              </a:ext>
            </a:extLst>
          </p:cNvPr>
          <p:cNvSpPr txBox="1"/>
          <p:nvPr/>
        </p:nvSpPr>
        <p:spPr>
          <a:xfrm>
            <a:off x="291030" y="6164253"/>
            <a:ext cx="372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제주도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en-US" altLang="ko-KR" sz="1600" dirty="0"/>
              <a:t>R^2 </a:t>
            </a:r>
            <a:r>
              <a:rPr lang="ko-KR" altLang="en-US" sz="1600" dirty="0"/>
              <a:t>약 </a:t>
            </a:r>
            <a:r>
              <a:rPr lang="en-US" altLang="ko-KR" sz="1600" dirty="0"/>
              <a:t>0.331&gt;</a:t>
            </a:r>
            <a:r>
              <a:rPr lang="ko-KR" altLang="en-US" sz="16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2C987-BAA3-4EAD-B7B8-A35A48D19C4F}"/>
              </a:ext>
            </a:extLst>
          </p:cNvPr>
          <p:cNvSpPr txBox="1"/>
          <p:nvPr/>
        </p:nvSpPr>
        <p:spPr>
          <a:xfrm>
            <a:off x="4685121" y="4166647"/>
            <a:ext cx="68705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표준화한 모델과 비교하였을 때</a:t>
            </a:r>
            <a:r>
              <a:rPr lang="en-US" altLang="ko-KR" dirty="0"/>
              <a:t>, </a:t>
            </a:r>
            <a:r>
              <a:rPr lang="ko-KR" altLang="en-US" dirty="0"/>
              <a:t>경기도 데이터는 여전히 </a:t>
            </a:r>
            <a:r>
              <a:rPr lang="en-US" altLang="ko-KR" dirty="0"/>
              <a:t>0.9</a:t>
            </a:r>
            <a:r>
              <a:rPr lang="ko-KR" altLang="en-US" dirty="0"/>
              <a:t>에 비슷한 높은 </a:t>
            </a:r>
            <a:r>
              <a:rPr lang="en-US" altLang="ko-KR" dirty="0"/>
              <a:t>R^2 </a:t>
            </a:r>
            <a:r>
              <a:rPr lang="ko-KR" altLang="en-US" dirty="0"/>
              <a:t>정확도</a:t>
            </a:r>
            <a:r>
              <a:rPr lang="en-US" altLang="ko-KR" dirty="0"/>
              <a:t>, </a:t>
            </a:r>
            <a:r>
              <a:rPr lang="ko-KR" altLang="en-US" dirty="0"/>
              <a:t>세종시 데이터는 음수 값에 해당하는 낮은 정확도를 보였으며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광주</a:t>
            </a:r>
            <a:r>
              <a:rPr lang="en-US" altLang="ko-KR" dirty="0"/>
              <a:t>, </a:t>
            </a:r>
            <a:r>
              <a:rPr lang="ko-KR" altLang="en-US" dirty="0"/>
              <a:t>제주도의 데이터는 표준화한 </a:t>
            </a:r>
            <a:r>
              <a:rPr lang="ko-KR" altLang="en-US" dirty="0" err="1"/>
              <a:t>모델에서보다</a:t>
            </a:r>
            <a:r>
              <a:rPr lang="ko-KR" altLang="en-US" dirty="0"/>
              <a:t> 최대</a:t>
            </a:r>
            <a:r>
              <a:rPr lang="en-US" altLang="ko-KR" dirty="0"/>
              <a:t>-</a:t>
            </a:r>
            <a:r>
              <a:rPr lang="ko-KR" altLang="en-US" dirty="0"/>
              <a:t>최소화한 모델에서 조금 더 높은 정확도를 보였음을 확인해볼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이는 사고건수가 작은 수에서 </a:t>
            </a:r>
            <a:r>
              <a:rPr lang="ko-KR" altLang="en-US" dirty="0" err="1"/>
              <a:t>최빈값을</a:t>
            </a:r>
            <a:r>
              <a:rPr lang="ko-KR" altLang="en-US" dirty="0"/>
              <a:t> 가지는 성질을 반영할 수 있었기 때문에</a:t>
            </a:r>
            <a:r>
              <a:rPr lang="en-US" altLang="ko-KR" dirty="0"/>
              <a:t>, </a:t>
            </a:r>
            <a:r>
              <a:rPr lang="ko-KR" altLang="en-US" dirty="0"/>
              <a:t>예측 정확도가 조금 높게 나온 것으로 생각해볼 수 있습니다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E343DD-A345-4310-9F44-12666634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5690"/>
            <a:ext cx="4017390" cy="2201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788AAB-DBD2-4739-8FD8-BB8527FFE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22" y="965690"/>
            <a:ext cx="3733014" cy="22010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E850CC-E5C2-4804-B059-28681FEFE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67" y="960571"/>
            <a:ext cx="4017390" cy="22010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2CCC4D-C22A-4742-898F-22D9EF7DF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73877"/>
            <a:ext cx="4017390" cy="22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26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C4CE3-E94F-442C-90EA-E0BEA15D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1" y="0"/>
            <a:ext cx="10515600" cy="1325563"/>
          </a:xfr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5BD07-8C0A-4A67-9225-0A6E5EE7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1" y="1608883"/>
            <a:ext cx="10515600" cy="4999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연마다 교통사고가 꾸준히 발생하고 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일부 지역에서는 교통사고가 일정 수준 이상으로 발생하는 장소를 선정하여 </a:t>
            </a:r>
            <a:r>
              <a:rPr lang="en-US" altLang="ko-KR" sz="2400" dirty="0"/>
              <a:t>‘</a:t>
            </a:r>
            <a:r>
              <a:rPr lang="ko-KR" altLang="en-US" sz="2400" dirty="0"/>
              <a:t>개선사업</a:t>
            </a:r>
            <a:r>
              <a:rPr lang="en-US" altLang="ko-KR" sz="2400" dirty="0"/>
              <a:t>‘ </a:t>
            </a:r>
            <a:r>
              <a:rPr lang="ko-KR" altLang="en-US" sz="2400" dirty="0"/>
              <a:t>대상지로 선정하여 현장 조사 및 원인 분석을 통해 개선점을 </a:t>
            </a:r>
            <a:r>
              <a:rPr lang="ko-KR" altLang="en-US" sz="2400" dirty="0" err="1"/>
              <a:t>만듦으로서</a:t>
            </a:r>
            <a:r>
              <a:rPr lang="en-US" altLang="ko-KR" sz="2400" dirty="0"/>
              <a:t>, </a:t>
            </a:r>
            <a:r>
              <a:rPr lang="ko-KR" altLang="en-US" sz="2400" dirty="0"/>
              <a:t>교통사고 발생 건수를 줄이는 등의 많은 노력을 기울이고 있습니다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하지만</a:t>
            </a:r>
            <a:r>
              <a:rPr lang="en-US" altLang="ko-KR" sz="2400" dirty="0"/>
              <a:t>, </a:t>
            </a:r>
            <a:r>
              <a:rPr lang="ko-KR" altLang="en-US" sz="2400" dirty="0"/>
              <a:t>경기도의 경우 잘 시행되지 않아</a:t>
            </a:r>
            <a:r>
              <a:rPr lang="en-US" altLang="ko-KR" sz="2400" dirty="0"/>
              <a:t>, </a:t>
            </a:r>
            <a:r>
              <a:rPr lang="ko-KR" altLang="en-US" sz="2400" dirty="0"/>
              <a:t>오히려 사상자수가 증가하는 기사가 빈번히 올라오는 것을 확인해볼 수 있었으며</a:t>
            </a:r>
            <a:r>
              <a:rPr lang="en-US" altLang="ko-KR" sz="2400" dirty="0"/>
              <a:t>, </a:t>
            </a:r>
          </a:p>
          <a:p>
            <a:pPr marL="0" indent="0">
              <a:buNone/>
            </a:pPr>
            <a:r>
              <a:rPr lang="ko-KR" altLang="en-US" sz="2400" dirty="0"/>
              <a:t>교통사고 발생건수에 직접적으로 영향을 주는 변수가 무엇인지 모델을 통해 확인해보고자 교통사고 데이터를 직접 불러와서 모델링하는 작업을 통해 확인해보는 프로젝트를 진행하게 되었습니다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D15613-C9FE-43F2-B811-C3334CC3F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" y="3027887"/>
            <a:ext cx="11435487" cy="8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9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 err="1"/>
              <a:t>발생년월일시에</a:t>
            </a:r>
            <a:r>
              <a:rPr lang="ko-KR" altLang="en-US" sz="1800" dirty="0"/>
              <a:t> 맞게 오름차순으로 교통사고 사망 데이터를 정렬하면</a:t>
            </a:r>
            <a:r>
              <a:rPr lang="en-US" altLang="ko-KR" sz="1800" dirty="0"/>
              <a:t>,</a:t>
            </a:r>
          </a:p>
          <a:p>
            <a:pPr algn="l"/>
            <a:r>
              <a:rPr lang="ko-KR" altLang="en-US" sz="1800" dirty="0"/>
              <a:t>다음과 같이 정렬되며</a:t>
            </a:r>
            <a:r>
              <a:rPr lang="en-US" altLang="ko-KR" sz="1800" dirty="0"/>
              <a:t>, </a:t>
            </a:r>
            <a:r>
              <a:rPr lang="ko-KR" altLang="en-US" sz="1800" dirty="0"/>
              <a:t>새로 추가한 열이 맨 오른쪽에 생기는 것을 확인할 수 있습니다</a:t>
            </a:r>
            <a:r>
              <a:rPr lang="en-US" altLang="ko-KR" sz="18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CAB981-14F8-491F-BB42-E94C3605344B}"/>
              </a:ext>
            </a:extLst>
          </p:cNvPr>
          <p:cNvGrpSpPr/>
          <p:nvPr/>
        </p:nvGrpSpPr>
        <p:grpSpPr>
          <a:xfrm>
            <a:off x="0" y="2187867"/>
            <a:ext cx="12192000" cy="3443800"/>
            <a:chOff x="0" y="2187867"/>
            <a:chExt cx="12192000" cy="34438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89FE133-FA40-42BE-9FFE-22290C95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87867"/>
              <a:ext cx="12192000" cy="34438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46520B-7777-4972-98C0-EDCEDBEF3476}"/>
                </a:ext>
              </a:extLst>
            </p:cNvPr>
            <p:cNvSpPr/>
            <p:nvPr/>
          </p:nvSpPr>
          <p:spPr>
            <a:xfrm>
              <a:off x="11265031" y="2630078"/>
              <a:ext cx="926969" cy="30015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B1BCD847-570D-40CF-9EE8-61C7E4CF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038" y="145280"/>
            <a:ext cx="10862821" cy="835108"/>
          </a:xfrm>
        </p:spPr>
        <p:txBody>
          <a:bodyPr>
            <a:noAutofit/>
          </a:bodyPr>
          <a:lstStyle/>
          <a:p>
            <a:r>
              <a:rPr lang="ko-KR" altLang="en-US" sz="3000" b="1" dirty="0"/>
              <a:t>서울시 교통사고 사망 데이터를 도로 형태별로 시각화하기</a:t>
            </a:r>
          </a:p>
        </p:txBody>
      </p:sp>
    </p:spTree>
    <p:extLst>
      <p:ext uri="{BB962C8B-B14F-4D97-AF65-F5344CB8AC3E}">
        <p14:creationId xmlns:p14="http://schemas.microsoft.com/office/powerpoint/2010/main" val="231254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C4CE3-E94F-442C-90EA-E0BEA15D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5BD07-8C0A-4A67-9225-0A6E5EE7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5" y="1448553"/>
            <a:ext cx="10515600" cy="5263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주로 교통사고 발생건수에 영향을 미치는 요인이 무엇인지</a:t>
            </a:r>
            <a:r>
              <a:rPr lang="en-US" altLang="ko-KR" sz="2400" dirty="0"/>
              <a:t> </a:t>
            </a:r>
            <a:r>
              <a:rPr lang="ko-KR" altLang="en-US" sz="2400" dirty="0"/>
              <a:t>분석하고자 프로젝트를 진행하였는데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랜덤포레스트로</a:t>
            </a:r>
            <a:r>
              <a:rPr lang="ko-KR" altLang="en-US" sz="2400" dirty="0"/>
              <a:t> 특성을 분석한 결과</a:t>
            </a:r>
            <a:r>
              <a:rPr lang="en-US" altLang="ko-KR" sz="2400" dirty="0"/>
              <a:t>, </a:t>
            </a:r>
            <a:r>
              <a:rPr lang="ko-KR" altLang="en-US" sz="2400" dirty="0"/>
              <a:t>발생건수에 가장 영향을 미치는 요인이</a:t>
            </a:r>
            <a:r>
              <a:rPr lang="en-US" altLang="ko-KR" sz="2400" dirty="0"/>
              <a:t> </a:t>
            </a:r>
            <a:r>
              <a:rPr lang="ko-KR" altLang="en-US" sz="2400" dirty="0"/>
              <a:t>불변적인 변수로서는 도로 형태</a:t>
            </a:r>
            <a:r>
              <a:rPr lang="en-US" altLang="ko-KR" sz="2400" dirty="0"/>
              <a:t>, </a:t>
            </a:r>
            <a:r>
              <a:rPr lang="ko-KR" altLang="en-US" sz="2400" dirty="0"/>
              <a:t>가변적인 변수로서는 날씨 및 노면상태의 데이터임을 확인할 수 있었습니다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다른 지역의 교통사고 데이터에도 위의 모델을 일반화한 결과</a:t>
            </a:r>
            <a:r>
              <a:rPr lang="en-US" altLang="ko-KR" sz="2400" dirty="0"/>
              <a:t>, </a:t>
            </a:r>
            <a:r>
              <a:rPr lang="ko-KR" altLang="en-US" sz="2400" dirty="0"/>
              <a:t>유동인구 수가 많은 경기도 지역에서 교통사고 발생건수의 분포가 서울시와 가장 유사한 패턴을 보인 것을 확인할 수 있었습니다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추후 작업으로</a:t>
            </a:r>
            <a:r>
              <a:rPr lang="en-US" altLang="ko-KR" sz="2400" dirty="0"/>
              <a:t>, </a:t>
            </a:r>
            <a:r>
              <a:rPr lang="ko-KR" altLang="en-US" sz="2400" dirty="0"/>
              <a:t>서울시의 교통사고 모델을 적용하여 미래의 날씨 데이터를 받아와서 실제로 교통사고 발생 건수의 예측이 실제 발생 건수와 얼마나 비슷한 결과를 나타내는지를 확인해보는 작업으로</a:t>
            </a:r>
            <a:r>
              <a:rPr lang="en-US" altLang="ko-KR" sz="2400" dirty="0"/>
              <a:t>, </a:t>
            </a:r>
            <a:r>
              <a:rPr lang="ko-KR" altLang="en-US" sz="2400" dirty="0"/>
              <a:t>모델을 검증해보고 싶습니다</a:t>
            </a:r>
            <a:r>
              <a:rPr lang="en-US" altLang="ko-KR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005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이제</a:t>
            </a:r>
            <a:r>
              <a:rPr lang="en-US" altLang="ko-KR" sz="1800" dirty="0"/>
              <a:t>, </a:t>
            </a:r>
            <a:r>
              <a:rPr lang="ko-KR" altLang="en-US" sz="1800" dirty="0"/>
              <a:t>서울특별시 교통사고 사망 데이터를 도로형태와 위도</a:t>
            </a:r>
            <a:r>
              <a:rPr lang="en-US" altLang="ko-KR" sz="1800" dirty="0"/>
              <a:t>, </a:t>
            </a:r>
            <a:r>
              <a:rPr lang="ko-KR" altLang="en-US" sz="1800" dirty="0"/>
              <a:t>경도로만 이루어진 부분 데이터셋을 만들어주는 작업을 거치겠습니다</a:t>
            </a:r>
            <a:r>
              <a:rPr lang="en-US" altLang="ko-KR" sz="1800" dirty="0"/>
              <a:t>. </a:t>
            </a:r>
          </a:p>
          <a:p>
            <a:pPr algn="l"/>
            <a:r>
              <a:rPr lang="ko-KR" altLang="en-US" sz="1800" dirty="0" err="1"/>
              <a:t>결측값이</a:t>
            </a:r>
            <a:r>
              <a:rPr lang="ko-KR" altLang="en-US" sz="1800" dirty="0"/>
              <a:t> 있는지 확인해주는 작업을 하기 위해 </a:t>
            </a:r>
            <a:r>
              <a:rPr lang="en-US" altLang="ko-KR" sz="1800" dirty="0" err="1"/>
              <a:t>isna</a:t>
            </a:r>
            <a:r>
              <a:rPr lang="en-US" altLang="ko-KR" sz="1800" dirty="0"/>
              <a:t>().sum() </a:t>
            </a:r>
            <a:r>
              <a:rPr lang="ko-KR" altLang="en-US" sz="1800" dirty="0"/>
              <a:t>메서드를 적용시켜 주었습니다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9574A1-7E82-412C-A816-F4205A96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2402754"/>
            <a:ext cx="3688400" cy="41075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CFDB7A-36BE-490D-B6F1-AFC2FE486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24" y="2402754"/>
            <a:ext cx="1804533" cy="4212436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862821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서울시 교통사고 사망 데이터를 도로 형태별로 시각화하기</a:t>
            </a:r>
          </a:p>
        </p:txBody>
      </p:sp>
    </p:spTree>
    <p:extLst>
      <p:ext uri="{BB962C8B-B14F-4D97-AF65-F5344CB8AC3E}">
        <p14:creationId xmlns:p14="http://schemas.microsoft.com/office/powerpoint/2010/main" val="340518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/>
              <a:t>Folium</a:t>
            </a:r>
            <a:r>
              <a:rPr lang="ko-KR" altLang="en-US" sz="1800" dirty="0"/>
              <a:t> 모듈을 </a:t>
            </a:r>
            <a:r>
              <a:rPr lang="ko-KR" altLang="en-US" sz="1800" dirty="0" err="1"/>
              <a:t>임포트해와서</a:t>
            </a:r>
            <a:r>
              <a:rPr lang="en-US" altLang="ko-KR" sz="1800" dirty="0"/>
              <a:t>, Map </a:t>
            </a:r>
            <a:r>
              <a:rPr lang="ko-KR" altLang="en-US" sz="1800" dirty="0"/>
              <a:t>메소드를 사용하여 지도 위에 </a:t>
            </a:r>
            <a:r>
              <a:rPr lang="ko-KR" altLang="en-US" sz="1800" dirty="0" err="1"/>
              <a:t>시각화하는</a:t>
            </a:r>
            <a:r>
              <a:rPr lang="ko-KR" altLang="en-US" sz="1800" dirty="0"/>
              <a:t> 작업을 거치겠습니다</a:t>
            </a:r>
            <a:r>
              <a:rPr lang="en-US" altLang="ko-KR" sz="1800" dirty="0"/>
              <a:t>.</a:t>
            </a:r>
          </a:p>
          <a:p>
            <a:pPr algn="l"/>
            <a:r>
              <a:rPr lang="en-US" altLang="ko-KR" sz="1800" dirty="0"/>
              <a:t>‘</a:t>
            </a:r>
            <a:r>
              <a:rPr lang="ko-KR" altLang="en-US" sz="1800" dirty="0"/>
              <a:t>도로형태</a:t>
            </a:r>
            <a:r>
              <a:rPr lang="en-US" altLang="ko-KR" sz="1800" dirty="0"/>
              <a:t>‘ </a:t>
            </a:r>
            <a:r>
              <a:rPr lang="ko-KR" altLang="en-US" sz="1800" dirty="0"/>
              <a:t>별로 각각의 교통사고 사망 데이터를 다른 색으로 표시할 수 있도록 설정하는</a:t>
            </a:r>
            <a:endParaRPr lang="en-US" altLang="ko-KR" sz="1800" dirty="0"/>
          </a:p>
          <a:p>
            <a:pPr algn="l"/>
            <a:r>
              <a:rPr lang="ko-KR" altLang="en-US" sz="1800" dirty="0"/>
              <a:t>수작업을 추가하였습니다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862821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서울시 교통사고 사망 데이터를 도로 형태별로 시각화하기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5D70F-3D27-4EEF-99FC-5D977347F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" y="2861261"/>
            <a:ext cx="5227773" cy="1135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3703EA-6C86-4523-9689-5A527E96E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" y="4208520"/>
            <a:ext cx="5731355" cy="69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A6F5CA-D1D2-44D6-9DB0-5A22E48F8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60" y="2482172"/>
            <a:ext cx="6187976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862821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서울시 교통사고 사망 데이터를 도로 형태별로 시각화하기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F9DE0-382D-42A6-B0B6-CB01795BC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2" y="1049560"/>
            <a:ext cx="10862821" cy="4861598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1A591D33-A787-4F9E-86A9-D32ACE13D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22" y="6030119"/>
            <a:ext cx="12170004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/>
              <a:t>대부분 교통사고 사망 사건이 단일로</a:t>
            </a:r>
            <a:r>
              <a:rPr lang="en-US" altLang="ko-KR" sz="1400" dirty="0"/>
              <a:t>(</a:t>
            </a:r>
            <a:r>
              <a:rPr lang="ko-KR" altLang="en-US" sz="1400" dirty="0"/>
              <a:t>분홍색</a:t>
            </a:r>
            <a:r>
              <a:rPr lang="en-US" altLang="ko-KR" sz="1400" dirty="0"/>
              <a:t>)</a:t>
            </a:r>
            <a:r>
              <a:rPr lang="ko-KR" altLang="en-US" sz="1400" dirty="0"/>
              <a:t>에서 발생한 것을 알 수 있었으며</a:t>
            </a:r>
            <a:r>
              <a:rPr lang="en-US" altLang="ko-KR" sz="1400" dirty="0"/>
              <a:t>, </a:t>
            </a:r>
          </a:p>
          <a:p>
            <a:pPr algn="l"/>
            <a:r>
              <a:rPr lang="ko-KR" altLang="en-US" sz="1400" dirty="0"/>
              <a:t>구로구</a:t>
            </a:r>
            <a:r>
              <a:rPr lang="en-US" altLang="ko-KR" sz="1400" dirty="0"/>
              <a:t>, </a:t>
            </a:r>
            <a:r>
              <a:rPr lang="ko-KR" altLang="en-US" sz="1400" dirty="0"/>
              <a:t>은평구</a:t>
            </a:r>
            <a:r>
              <a:rPr lang="en-US" altLang="ko-KR" sz="1400" dirty="0"/>
              <a:t>, </a:t>
            </a:r>
            <a:r>
              <a:rPr lang="ko-KR" altLang="en-US" sz="1400" dirty="0"/>
              <a:t>동대문구</a:t>
            </a:r>
            <a:r>
              <a:rPr lang="en-US" altLang="ko-KR" sz="1400" dirty="0"/>
              <a:t>, </a:t>
            </a:r>
            <a:r>
              <a:rPr lang="ko-KR" altLang="en-US" sz="1400" dirty="0"/>
              <a:t>송파구</a:t>
            </a:r>
            <a:r>
              <a:rPr lang="en-US" altLang="ko-KR" sz="1400" dirty="0"/>
              <a:t> </a:t>
            </a:r>
            <a:r>
              <a:rPr lang="ko-KR" altLang="en-US" sz="1400" dirty="0"/>
              <a:t>등의 지역에서는 교차로내 혹은 부근</a:t>
            </a:r>
            <a:r>
              <a:rPr lang="en-US" altLang="ko-KR" sz="1400" dirty="0"/>
              <a:t>(</a:t>
            </a:r>
            <a:r>
              <a:rPr lang="ko-KR" altLang="en-US" sz="1400" dirty="0"/>
              <a:t>파란색</a:t>
            </a:r>
            <a:r>
              <a:rPr lang="en-US" altLang="ko-KR" sz="1400" dirty="0"/>
              <a:t>, </a:t>
            </a:r>
            <a:r>
              <a:rPr lang="ko-KR" altLang="en-US" sz="1400" dirty="0"/>
              <a:t>주황색</a:t>
            </a:r>
            <a:r>
              <a:rPr lang="en-US" altLang="ko-KR" sz="1400" dirty="0"/>
              <a:t>)</a:t>
            </a:r>
            <a:r>
              <a:rPr lang="ko-KR" altLang="en-US" sz="1400" dirty="0"/>
              <a:t>에서 발생한 것을</a:t>
            </a:r>
            <a:r>
              <a:rPr lang="en-US" altLang="ko-KR" sz="1400" dirty="0"/>
              <a:t> </a:t>
            </a:r>
            <a:r>
              <a:rPr lang="ko-KR" altLang="en-US" sz="1400" dirty="0"/>
              <a:t>확인할 수 있었습니다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165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사용 데이터 </a:t>
            </a:r>
            <a:r>
              <a:rPr lang="en-US" altLang="ko-KR" sz="1800" dirty="0"/>
              <a:t>: </a:t>
            </a:r>
            <a:r>
              <a:rPr lang="ko-KR" altLang="en-US" sz="1800" dirty="0"/>
              <a:t>도로교통공단</a:t>
            </a:r>
            <a:r>
              <a:rPr lang="en-US" altLang="ko-KR" sz="1800" dirty="0"/>
              <a:t>_</a:t>
            </a:r>
            <a:r>
              <a:rPr lang="ko-KR" altLang="en-US" sz="1800" dirty="0"/>
              <a:t>서울시</a:t>
            </a:r>
            <a:r>
              <a:rPr lang="en-US" altLang="ko-KR" sz="1800" dirty="0"/>
              <a:t>_</a:t>
            </a:r>
            <a:r>
              <a:rPr lang="ko-KR" altLang="en-US" sz="1800" dirty="0"/>
              <a:t>교통사고</a:t>
            </a:r>
            <a:r>
              <a:rPr lang="en-US" altLang="ko-KR" sz="1800" dirty="0"/>
              <a:t>_</a:t>
            </a:r>
            <a:r>
              <a:rPr lang="ko-KR" altLang="en-US" sz="1800" dirty="0"/>
              <a:t>개별데이터</a:t>
            </a:r>
            <a:r>
              <a:rPr lang="en-US" altLang="ko-KR" sz="1800" dirty="0"/>
              <a:t>(2010~2018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</a:p>
          <a:p>
            <a:pPr algn="l"/>
            <a:endParaRPr lang="en-US" altLang="ko-KR" sz="1800" dirty="0"/>
          </a:p>
          <a:p>
            <a:pPr algn="l"/>
            <a:r>
              <a:rPr lang="ko-KR" altLang="en-US" sz="1800" dirty="0"/>
              <a:t>먼저 데이터프레임의 형태를 살펴보기 위해 </a:t>
            </a:r>
            <a:r>
              <a:rPr lang="en-US" altLang="ko-KR" sz="1800" dirty="0"/>
              <a:t>head( )</a:t>
            </a:r>
            <a:r>
              <a:rPr lang="ko-KR" altLang="en-US" sz="1800" dirty="0"/>
              <a:t>로</a:t>
            </a:r>
            <a:r>
              <a:rPr lang="en-US" altLang="ko-KR" sz="1800" dirty="0"/>
              <a:t> </a:t>
            </a:r>
            <a:r>
              <a:rPr lang="ko-KR" altLang="en-US" sz="1800" dirty="0"/>
              <a:t>앞의 </a:t>
            </a:r>
            <a:r>
              <a:rPr lang="en-US" altLang="ko-KR" sz="1800" dirty="0"/>
              <a:t>3</a:t>
            </a:r>
            <a:r>
              <a:rPr lang="ko-KR" altLang="en-US" sz="1800" dirty="0"/>
              <a:t>행만 추출해보았습니다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서울시 개별사고 데이터를 사용하여 연령대별 사고 유형 분석하기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F88726-1FA8-40F2-8C3E-165E9CCD0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2881757"/>
            <a:ext cx="11199043" cy="27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2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A600231-0C57-497F-849C-F2A2F3772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298" y="1386017"/>
            <a:ext cx="10730845" cy="452386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데이터프레임의 칼럼 순서를 정렬하는 작업과</a:t>
            </a:r>
            <a:r>
              <a:rPr lang="en-US" altLang="ko-KR" sz="1800" dirty="0"/>
              <a:t>, </a:t>
            </a:r>
            <a:r>
              <a:rPr lang="ko-KR" altLang="en-US" sz="1800" dirty="0"/>
              <a:t>가해자연령 및 피해자연령을 숫자 형으로 변환하는 </a:t>
            </a:r>
            <a:endParaRPr lang="en-US" altLang="ko-KR" sz="1800" dirty="0"/>
          </a:p>
          <a:p>
            <a:pPr algn="l"/>
            <a:r>
              <a:rPr lang="ko-KR" altLang="en-US" sz="1800" dirty="0"/>
              <a:t>작업을 거치겠습니다</a:t>
            </a:r>
            <a:r>
              <a:rPr lang="en-US" altLang="ko-KR" sz="1800" dirty="0"/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36C9AC-2B4C-4BF5-BFF5-E6CBDF15DC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26944" cy="835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서울시 개별사고 데이터를 사용하여 연령대별 사고 유형 분석하기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5EFA4C-B408-445F-AD77-D234552E4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2241945"/>
            <a:ext cx="8984759" cy="342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00A147-B0D8-4D36-9447-AD10B7866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2655017"/>
            <a:ext cx="8123624" cy="12955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BD098A-4C6B-4CE7-9DBB-90093FE8F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08" y="3779104"/>
            <a:ext cx="7432496" cy="3078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53A952-DB64-427D-8542-BDA587C9F813}"/>
              </a:ext>
            </a:extLst>
          </p:cNvPr>
          <p:cNvSpPr txBox="1"/>
          <p:nvPr/>
        </p:nvSpPr>
        <p:spPr>
          <a:xfrm>
            <a:off x="1838227" y="5725218"/>
            <a:ext cx="286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df_subset</a:t>
            </a:r>
            <a:r>
              <a:rPr lang="ko-KR" altLang="en-US" dirty="0"/>
              <a:t> </a:t>
            </a:r>
            <a:r>
              <a:rPr lang="ko-KR" altLang="en-US" dirty="0" err="1"/>
              <a:t>완성본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750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</TotalTime>
  <Words>2069</Words>
  <Application>Microsoft Office PowerPoint</Application>
  <PresentationFormat>와이드스크린</PresentationFormat>
  <Paragraphs>178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머신러닝으로 교통사고 예측하기</vt:lpstr>
      <vt:lpstr>서울시 교통사고 사망 데이터를 도로 형태별로 시각화하기</vt:lpstr>
      <vt:lpstr>PowerPoint 프레젠테이션</vt:lpstr>
      <vt:lpstr>서울시 교통사고 사망 데이터를 도로 형태별로 시각화하기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서론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머신러닝으로 교통사고 예측하기</dc:title>
  <dc:creator>박 지수</dc:creator>
  <cp:lastModifiedBy>박 지수</cp:lastModifiedBy>
  <cp:revision>18</cp:revision>
  <dcterms:created xsi:type="dcterms:W3CDTF">2022-01-05T00:58:49Z</dcterms:created>
  <dcterms:modified xsi:type="dcterms:W3CDTF">2022-01-08T09:41:29Z</dcterms:modified>
</cp:coreProperties>
</file>